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338" r:id="rId4"/>
    <p:sldId id="337" r:id="rId5"/>
    <p:sldId id="339" r:id="rId6"/>
    <p:sldId id="340" r:id="rId7"/>
    <p:sldId id="341" r:id="rId8"/>
    <p:sldId id="342" r:id="rId9"/>
    <p:sldId id="343" r:id="rId10"/>
    <p:sldId id="333" r:id="rId11"/>
    <p:sldId id="336" r:id="rId12"/>
    <p:sldId id="332" r:id="rId13"/>
    <p:sldId id="335" r:id="rId14"/>
    <p:sldId id="28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 varScale="1">
        <p:scale>
          <a:sx n="114" d="100"/>
          <a:sy n="114" d="100"/>
        </p:scale>
        <p:origin x="6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79005"/>
            <a:ext cx="12217644" cy="2978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11/27/2016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7"/>
          <a:stretch/>
        </p:blipFill>
        <p:spPr>
          <a:xfrm>
            <a:off x="1" y="0"/>
            <a:ext cx="12192000" cy="17562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7"/>
          <a:stretch/>
        </p:blipFill>
        <p:spPr>
          <a:xfrm>
            <a:off x="1" y="0"/>
            <a:ext cx="12192000" cy="1988984"/>
          </a:xfrm>
          <a:prstGeom prst="rect">
            <a:avLst/>
          </a:prstGeom>
        </p:spPr>
      </p:pic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7562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lack.com/" TargetMode="External"/><Relationship Id="rId2" Type="http://schemas.openxmlformats.org/officeDocument/2006/relationships/hyperlink" Target="https://www.skype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flightcontrol.slack.com/messages/moose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b="1" dirty="0">
                <a:solidFill>
                  <a:schemeClr val="accent1"/>
                </a:solidFill>
              </a:rPr>
              <a:t>SEAD TASKING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6726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hte verbindingslijn 3"/>
          <p:cNvCxnSpPr/>
          <p:nvPr/>
        </p:nvCxnSpPr>
        <p:spPr>
          <a:xfrm>
            <a:off x="0" y="2528990"/>
            <a:ext cx="12192000" cy="0"/>
          </a:xfrm>
          <a:prstGeom prst="line">
            <a:avLst/>
          </a:prstGeom>
          <a:ln w="12700">
            <a:solidFill>
              <a:schemeClr val="accent3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/>
              <a:t>SEAD </a:t>
            </a:r>
            <a:r>
              <a:rPr lang="nl-BE" dirty="0" err="1"/>
              <a:t>Task</a:t>
            </a:r>
            <a:r>
              <a:rPr lang="nl-BE" dirty="0"/>
              <a:t> - </a:t>
            </a:r>
            <a:r>
              <a:rPr lang="nl-BE" dirty="0" err="1"/>
              <a:t>overview</a:t>
            </a:r>
            <a:endParaRPr lang="nl-BE" dirty="0"/>
          </a:p>
        </p:txBody>
      </p:sp>
      <p:sp>
        <p:nvSpPr>
          <p:cNvPr id="6" name="Afgeronde rechthoek 11"/>
          <p:cNvSpPr/>
          <p:nvPr/>
        </p:nvSpPr>
        <p:spPr>
          <a:xfrm>
            <a:off x="3936000" y="1989000"/>
            <a:ext cx="720000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/>
              <a:t>Next</a:t>
            </a:r>
          </a:p>
        </p:txBody>
      </p:sp>
      <p:sp>
        <p:nvSpPr>
          <p:cNvPr id="8" name="Afgeronde rechthoek 65"/>
          <p:cNvSpPr/>
          <p:nvPr/>
        </p:nvSpPr>
        <p:spPr>
          <a:xfrm>
            <a:off x="2136000" y="1989000"/>
            <a:ext cx="720000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/>
              <a:t>Next</a:t>
            </a:r>
          </a:p>
        </p:txBody>
      </p:sp>
      <p:cxnSp>
        <p:nvCxnSpPr>
          <p:cNvPr id="9" name="Rechte verbindingslijn 8"/>
          <p:cNvCxnSpPr/>
          <p:nvPr/>
        </p:nvCxnSpPr>
        <p:spPr>
          <a:xfrm>
            <a:off x="1416000" y="1809000"/>
            <a:ext cx="0" cy="5085000"/>
          </a:xfrm>
          <a:prstGeom prst="line">
            <a:avLst/>
          </a:prstGeom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hthoek 15"/>
          <p:cNvSpPr/>
          <p:nvPr/>
        </p:nvSpPr>
        <p:spPr>
          <a:xfrm>
            <a:off x="156000" y="1989000"/>
            <a:ext cx="1080000" cy="360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/>
              <a:t>SEAD</a:t>
            </a:r>
          </a:p>
        </p:txBody>
      </p:sp>
      <p:sp>
        <p:nvSpPr>
          <p:cNvPr id="18" name="Rechthoek 17"/>
          <p:cNvSpPr/>
          <p:nvPr/>
        </p:nvSpPr>
        <p:spPr>
          <a:xfrm>
            <a:off x="3036000" y="1989000"/>
            <a:ext cx="720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Planned</a:t>
            </a:r>
            <a:endParaRPr lang="nl-BE" sz="1000" dirty="0"/>
          </a:p>
        </p:txBody>
      </p:sp>
      <p:sp>
        <p:nvSpPr>
          <p:cNvPr id="19" name="Rechthoek 18"/>
          <p:cNvSpPr/>
          <p:nvPr/>
        </p:nvSpPr>
        <p:spPr>
          <a:xfrm>
            <a:off x="4836000" y="1989000"/>
            <a:ext cx="720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Assigned</a:t>
            </a:r>
            <a:endParaRPr lang="nl-BE" sz="1000" dirty="0"/>
          </a:p>
        </p:txBody>
      </p:sp>
      <p:sp>
        <p:nvSpPr>
          <p:cNvPr id="20" name="Rechthoek 19"/>
          <p:cNvSpPr/>
          <p:nvPr/>
        </p:nvSpPr>
        <p:spPr>
          <a:xfrm>
            <a:off x="7536015" y="1988984"/>
            <a:ext cx="720009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Success</a:t>
            </a:r>
            <a:endParaRPr lang="nl-BE" sz="1000" dirty="0"/>
          </a:p>
        </p:txBody>
      </p:sp>
      <p:sp>
        <p:nvSpPr>
          <p:cNvPr id="21" name="Afgeronde rechthoek 11"/>
          <p:cNvSpPr/>
          <p:nvPr/>
        </p:nvSpPr>
        <p:spPr>
          <a:xfrm>
            <a:off x="6636006" y="1989000"/>
            <a:ext cx="720008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/>
              <a:t>Next</a:t>
            </a:r>
          </a:p>
        </p:txBody>
      </p:sp>
      <p:sp>
        <p:nvSpPr>
          <p:cNvPr id="23" name="Afgeronde rechthoek 11"/>
          <p:cNvSpPr/>
          <p:nvPr/>
        </p:nvSpPr>
        <p:spPr>
          <a:xfrm>
            <a:off x="9336000" y="1989000"/>
            <a:ext cx="720000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Fail</a:t>
            </a:r>
            <a:endParaRPr lang="nl-BE" sz="1000" dirty="0"/>
          </a:p>
        </p:txBody>
      </p:sp>
      <p:sp>
        <p:nvSpPr>
          <p:cNvPr id="24" name="Rechthoek 23"/>
          <p:cNvSpPr/>
          <p:nvPr/>
        </p:nvSpPr>
        <p:spPr>
          <a:xfrm>
            <a:off x="10236000" y="1989000"/>
            <a:ext cx="792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Failed</a:t>
            </a:r>
            <a:endParaRPr lang="nl-BE" sz="1000" dirty="0"/>
          </a:p>
        </p:txBody>
      </p:sp>
      <p:cxnSp>
        <p:nvCxnSpPr>
          <p:cNvPr id="26" name="Rechte verbindingslijn met pijl 25"/>
          <p:cNvCxnSpPr>
            <a:stCxn id="8" idx="3"/>
            <a:endCxn id="18" idx="1"/>
          </p:cNvCxnSpPr>
          <p:nvPr/>
        </p:nvCxnSpPr>
        <p:spPr>
          <a:xfrm>
            <a:off x="2856000" y="2169002"/>
            <a:ext cx="18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met pijl 31"/>
          <p:cNvCxnSpPr>
            <a:stCxn id="6" idx="3"/>
            <a:endCxn id="19" idx="1"/>
          </p:cNvCxnSpPr>
          <p:nvPr/>
        </p:nvCxnSpPr>
        <p:spPr>
          <a:xfrm>
            <a:off x="4656000" y="2169002"/>
            <a:ext cx="18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met pijl 37"/>
          <p:cNvCxnSpPr>
            <a:stCxn id="21" idx="3"/>
            <a:endCxn id="20" idx="1"/>
          </p:cNvCxnSpPr>
          <p:nvPr/>
        </p:nvCxnSpPr>
        <p:spPr>
          <a:xfrm flipV="1">
            <a:off x="7356014" y="2168986"/>
            <a:ext cx="180001" cy="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met pijl 45"/>
          <p:cNvCxnSpPr>
            <a:endCxn id="24" idx="1"/>
          </p:cNvCxnSpPr>
          <p:nvPr/>
        </p:nvCxnSpPr>
        <p:spPr>
          <a:xfrm>
            <a:off x="10056000" y="2169000"/>
            <a:ext cx="180000" cy="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>
            <a:stCxn id="95" idx="3"/>
            <a:endCxn id="8" idx="1"/>
          </p:cNvCxnSpPr>
          <p:nvPr/>
        </p:nvCxnSpPr>
        <p:spPr>
          <a:xfrm>
            <a:off x="1865953" y="2168986"/>
            <a:ext cx="270047" cy="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hthoek 94"/>
          <p:cNvSpPr/>
          <p:nvPr/>
        </p:nvSpPr>
        <p:spPr>
          <a:xfrm>
            <a:off x="1685951" y="2078985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0" name="Rechthoek 49"/>
          <p:cNvSpPr/>
          <p:nvPr/>
        </p:nvSpPr>
        <p:spPr>
          <a:xfrm>
            <a:off x="1685951" y="2798993"/>
            <a:ext cx="1440016" cy="450006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 err="1"/>
              <a:t>Planned</a:t>
            </a:r>
            <a:endParaRPr lang="nl-BE" sz="2000" b="1" dirty="0"/>
          </a:p>
        </p:txBody>
      </p:sp>
      <p:sp>
        <p:nvSpPr>
          <p:cNvPr id="51" name="Rechthoek 50"/>
          <p:cNvSpPr/>
          <p:nvPr/>
        </p:nvSpPr>
        <p:spPr>
          <a:xfrm>
            <a:off x="3395969" y="2798993"/>
            <a:ext cx="8550095" cy="450005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dirty="0">
                <a:solidFill>
                  <a:schemeClr val="bg1"/>
                </a:solidFill>
              </a:rPr>
              <a:t>The </a:t>
            </a:r>
            <a:r>
              <a:rPr lang="nl-BE" sz="1400" dirty="0" err="1">
                <a:solidFill>
                  <a:schemeClr val="bg1"/>
                </a:solidFill>
              </a:rPr>
              <a:t>task</a:t>
            </a:r>
            <a:r>
              <a:rPr lang="nl-BE" sz="1400" dirty="0">
                <a:solidFill>
                  <a:schemeClr val="bg1"/>
                </a:solidFill>
              </a:rPr>
              <a:t> is </a:t>
            </a:r>
            <a:r>
              <a:rPr lang="nl-BE" sz="1400" dirty="0" err="1">
                <a:solidFill>
                  <a:schemeClr val="bg1"/>
                </a:solidFill>
              </a:rPr>
              <a:t>planned</a:t>
            </a:r>
            <a:r>
              <a:rPr lang="nl-BE" sz="1400" dirty="0">
                <a:solidFill>
                  <a:schemeClr val="bg1"/>
                </a:solidFill>
              </a:rPr>
              <a:t> </a:t>
            </a:r>
            <a:r>
              <a:rPr lang="nl-BE" sz="1400" dirty="0" err="1">
                <a:solidFill>
                  <a:schemeClr val="bg1"/>
                </a:solidFill>
              </a:rPr>
              <a:t>and</a:t>
            </a:r>
            <a:r>
              <a:rPr lang="nl-BE" sz="1400" dirty="0">
                <a:solidFill>
                  <a:schemeClr val="bg1"/>
                </a:solidFill>
              </a:rPr>
              <a:t> </a:t>
            </a:r>
            <a:r>
              <a:rPr lang="nl-BE" sz="1400" dirty="0" err="1">
                <a:solidFill>
                  <a:schemeClr val="bg1"/>
                </a:solidFill>
              </a:rPr>
              <a:t>not</a:t>
            </a:r>
            <a:r>
              <a:rPr lang="nl-BE" sz="1400" dirty="0">
                <a:solidFill>
                  <a:schemeClr val="bg1"/>
                </a:solidFill>
              </a:rPr>
              <a:t> </a:t>
            </a:r>
            <a:r>
              <a:rPr lang="nl-BE" sz="1400" dirty="0" err="1">
                <a:solidFill>
                  <a:schemeClr val="bg1"/>
                </a:solidFill>
              </a:rPr>
              <a:t>yet</a:t>
            </a:r>
            <a:r>
              <a:rPr lang="nl-BE" sz="1400" dirty="0">
                <a:solidFill>
                  <a:schemeClr val="bg1"/>
                </a:solidFill>
              </a:rPr>
              <a:t> </a:t>
            </a:r>
            <a:r>
              <a:rPr lang="nl-BE" sz="1400" dirty="0" err="1">
                <a:solidFill>
                  <a:schemeClr val="bg1"/>
                </a:solidFill>
              </a:rPr>
              <a:t>selected</a:t>
            </a:r>
            <a:r>
              <a:rPr lang="nl-BE" sz="1400" dirty="0">
                <a:solidFill>
                  <a:schemeClr val="bg1"/>
                </a:solidFill>
              </a:rPr>
              <a:t> </a:t>
            </a:r>
            <a:r>
              <a:rPr lang="nl-BE" sz="1400" dirty="0" err="1">
                <a:solidFill>
                  <a:schemeClr val="bg1"/>
                </a:solidFill>
              </a:rPr>
              <a:t>by</a:t>
            </a:r>
            <a:r>
              <a:rPr lang="nl-BE" sz="1400" dirty="0">
                <a:solidFill>
                  <a:schemeClr val="bg1"/>
                </a:solidFill>
              </a:rPr>
              <a:t> a </a:t>
            </a:r>
            <a:r>
              <a:rPr lang="nl-BE" sz="1400" dirty="0" err="1">
                <a:solidFill>
                  <a:schemeClr val="bg1"/>
                </a:solidFill>
              </a:rPr>
              <a:t>group</a:t>
            </a:r>
            <a:r>
              <a:rPr lang="nl-BE" sz="1400" dirty="0">
                <a:solidFill>
                  <a:schemeClr val="bg1"/>
                </a:solidFill>
              </a:rPr>
              <a:t> leader </a:t>
            </a:r>
            <a:r>
              <a:rPr lang="nl-BE" sz="1400" dirty="0" err="1">
                <a:solidFill>
                  <a:schemeClr val="bg1"/>
                </a:solidFill>
              </a:rPr>
              <a:t>for</a:t>
            </a:r>
            <a:r>
              <a:rPr lang="nl-BE" sz="1400" dirty="0">
                <a:solidFill>
                  <a:schemeClr val="bg1"/>
                </a:solidFill>
              </a:rPr>
              <a:t> </a:t>
            </a:r>
            <a:r>
              <a:rPr lang="nl-BE" sz="1400" dirty="0" err="1">
                <a:solidFill>
                  <a:schemeClr val="bg1"/>
                </a:solidFill>
              </a:rPr>
              <a:t>execution</a:t>
            </a:r>
            <a:r>
              <a:rPr lang="nl-BE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4" name="Rechthoek 53"/>
          <p:cNvSpPr/>
          <p:nvPr/>
        </p:nvSpPr>
        <p:spPr>
          <a:xfrm>
            <a:off x="1685951" y="3338999"/>
            <a:ext cx="1440016" cy="450005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 err="1"/>
              <a:t>Assigned</a:t>
            </a:r>
            <a:endParaRPr lang="nl-BE" sz="2000" b="1" dirty="0"/>
          </a:p>
        </p:txBody>
      </p:sp>
      <p:sp>
        <p:nvSpPr>
          <p:cNvPr id="55" name="Rechthoek 54"/>
          <p:cNvSpPr/>
          <p:nvPr/>
        </p:nvSpPr>
        <p:spPr>
          <a:xfrm>
            <a:off x="1685951" y="3879005"/>
            <a:ext cx="1440016" cy="450005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 err="1"/>
              <a:t>Success</a:t>
            </a:r>
            <a:endParaRPr lang="nl-BE" sz="2000" b="1" dirty="0"/>
          </a:p>
        </p:txBody>
      </p:sp>
      <p:sp>
        <p:nvSpPr>
          <p:cNvPr id="56" name="Rechthoek 55"/>
          <p:cNvSpPr/>
          <p:nvPr/>
        </p:nvSpPr>
        <p:spPr>
          <a:xfrm>
            <a:off x="1685951" y="4419011"/>
            <a:ext cx="1440016" cy="450005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 err="1"/>
              <a:t>Failed</a:t>
            </a:r>
            <a:endParaRPr lang="nl-BE" sz="2000" b="1" dirty="0"/>
          </a:p>
        </p:txBody>
      </p:sp>
      <p:sp>
        <p:nvSpPr>
          <p:cNvPr id="57" name="Rechthoek 56"/>
          <p:cNvSpPr/>
          <p:nvPr/>
        </p:nvSpPr>
        <p:spPr>
          <a:xfrm>
            <a:off x="3395970" y="3338999"/>
            <a:ext cx="8550095" cy="450005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dirty="0">
                <a:solidFill>
                  <a:schemeClr val="bg1"/>
                </a:solidFill>
              </a:rPr>
              <a:t>The </a:t>
            </a:r>
            <a:r>
              <a:rPr lang="nl-BE" sz="1400" dirty="0" err="1">
                <a:solidFill>
                  <a:schemeClr val="bg1"/>
                </a:solidFill>
              </a:rPr>
              <a:t>task</a:t>
            </a:r>
            <a:r>
              <a:rPr lang="nl-BE" sz="1400" dirty="0">
                <a:solidFill>
                  <a:schemeClr val="bg1"/>
                </a:solidFill>
              </a:rPr>
              <a:t> is </a:t>
            </a:r>
            <a:r>
              <a:rPr lang="nl-BE" sz="1400" dirty="0" err="1">
                <a:solidFill>
                  <a:schemeClr val="bg1"/>
                </a:solidFill>
              </a:rPr>
              <a:t>assigned</a:t>
            </a:r>
            <a:r>
              <a:rPr lang="nl-BE" sz="1400" dirty="0">
                <a:solidFill>
                  <a:schemeClr val="bg1"/>
                </a:solidFill>
              </a:rPr>
              <a:t> </a:t>
            </a:r>
            <a:r>
              <a:rPr lang="nl-BE" sz="1400" dirty="0" err="1">
                <a:solidFill>
                  <a:schemeClr val="bg1"/>
                </a:solidFill>
              </a:rPr>
              <a:t>to</a:t>
            </a:r>
            <a:r>
              <a:rPr lang="nl-BE" sz="1400" dirty="0">
                <a:solidFill>
                  <a:schemeClr val="bg1"/>
                </a:solidFill>
              </a:rPr>
              <a:t> a </a:t>
            </a:r>
            <a:r>
              <a:rPr lang="nl-BE" sz="1400" dirty="0" err="1">
                <a:solidFill>
                  <a:schemeClr val="bg1"/>
                </a:solidFill>
              </a:rPr>
              <a:t>group</a:t>
            </a:r>
            <a:r>
              <a:rPr lang="nl-BE" sz="1400" dirty="0">
                <a:solidFill>
                  <a:schemeClr val="bg1"/>
                </a:solidFill>
              </a:rPr>
              <a:t> </a:t>
            </a:r>
            <a:r>
              <a:rPr lang="nl-BE" sz="1400" dirty="0" err="1">
                <a:solidFill>
                  <a:schemeClr val="bg1"/>
                </a:solidFill>
              </a:rPr>
              <a:t>and</a:t>
            </a:r>
            <a:r>
              <a:rPr lang="nl-BE" sz="1400" dirty="0">
                <a:solidFill>
                  <a:schemeClr val="bg1"/>
                </a:solidFill>
              </a:rPr>
              <a:t> </a:t>
            </a:r>
            <a:r>
              <a:rPr lang="nl-BE" sz="1400" dirty="0" err="1">
                <a:solidFill>
                  <a:schemeClr val="bg1"/>
                </a:solidFill>
              </a:rPr>
              <a:t>currently</a:t>
            </a:r>
            <a:r>
              <a:rPr lang="nl-BE" sz="1400" dirty="0">
                <a:solidFill>
                  <a:schemeClr val="bg1"/>
                </a:solidFill>
              </a:rPr>
              <a:t> </a:t>
            </a:r>
            <a:r>
              <a:rPr lang="nl-BE" sz="1400" dirty="0" err="1">
                <a:solidFill>
                  <a:schemeClr val="bg1"/>
                </a:solidFill>
              </a:rPr>
              <a:t>executing</a:t>
            </a:r>
            <a:r>
              <a:rPr lang="nl-BE" sz="1400" dirty="0">
                <a:solidFill>
                  <a:schemeClr val="bg1"/>
                </a:solidFill>
              </a:rPr>
              <a:t>. </a:t>
            </a:r>
          </a:p>
          <a:p>
            <a:r>
              <a:rPr lang="nl-BE" sz="1400" dirty="0" err="1">
                <a:solidFill>
                  <a:schemeClr val="bg1"/>
                </a:solidFill>
              </a:rPr>
              <a:t>Note</a:t>
            </a:r>
            <a:r>
              <a:rPr lang="nl-BE" sz="1400" dirty="0">
                <a:solidFill>
                  <a:schemeClr val="bg1"/>
                </a:solidFill>
              </a:rPr>
              <a:t> </a:t>
            </a:r>
            <a:r>
              <a:rPr lang="nl-BE" sz="1400" dirty="0" err="1">
                <a:solidFill>
                  <a:schemeClr val="bg1"/>
                </a:solidFill>
              </a:rPr>
              <a:t>that</a:t>
            </a:r>
            <a:r>
              <a:rPr lang="nl-BE" sz="1400" dirty="0">
                <a:solidFill>
                  <a:schemeClr val="bg1"/>
                </a:solidFill>
              </a:rPr>
              <a:t> </a:t>
            </a:r>
            <a:r>
              <a:rPr lang="nl-BE" sz="1400" dirty="0" err="1">
                <a:solidFill>
                  <a:schemeClr val="bg1"/>
                </a:solidFill>
              </a:rPr>
              <a:t>other</a:t>
            </a:r>
            <a:r>
              <a:rPr lang="nl-BE" sz="1400" dirty="0">
                <a:solidFill>
                  <a:schemeClr val="bg1"/>
                </a:solidFill>
              </a:rPr>
              <a:t> </a:t>
            </a:r>
            <a:r>
              <a:rPr lang="nl-BE" sz="1400" dirty="0" err="1">
                <a:solidFill>
                  <a:schemeClr val="bg1"/>
                </a:solidFill>
              </a:rPr>
              <a:t>groups</a:t>
            </a:r>
            <a:r>
              <a:rPr lang="nl-BE" sz="1400" dirty="0">
                <a:solidFill>
                  <a:schemeClr val="bg1"/>
                </a:solidFill>
              </a:rPr>
              <a:t> </a:t>
            </a:r>
            <a:r>
              <a:rPr lang="nl-BE" sz="1400" dirty="0" err="1">
                <a:solidFill>
                  <a:schemeClr val="bg1"/>
                </a:solidFill>
              </a:rPr>
              <a:t>can</a:t>
            </a:r>
            <a:r>
              <a:rPr lang="nl-BE" sz="1400" dirty="0">
                <a:solidFill>
                  <a:schemeClr val="bg1"/>
                </a:solidFill>
              </a:rPr>
              <a:t> </a:t>
            </a:r>
            <a:r>
              <a:rPr lang="nl-BE" sz="1400" dirty="0" err="1">
                <a:solidFill>
                  <a:schemeClr val="bg1"/>
                </a:solidFill>
              </a:rPr>
              <a:t>still</a:t>
            </a:r>
            <a:r>
              <a:rPr lang="nl-BE" sz="1400" dirty="0">
                <a:solidFill>
                  <a:schemeClr val="bg1"/>
                </a:solidFill>
              </a:rPr>
              <a:t> select </a:t>
            </a:r>
            <a:r>
              <a:rPr lang="nl-BE" sz="1400" dirty="0" err="1">
                <a:solidFill>
                  <a:schemeClr val="bg1"/>
                </a:solidFill>
              </a:rPr>
              <a:t>the</a:t>
            </a:r>
            <a:r>
              <a:rPr lang="nl-BE" sz="1400" dirty="0">
                <a:solidFill>
                  <a:schemeClr val="bg1"/>
                </a:solidFill>
              </a:rPr>
              <a:t> </a:t>
            </a:r>
            <a:r>
              <a:rPr lang="nl-BE" sz="1400" dirty="0" err="1">
                <a:solidFill>
                  <a:schemeClr val="bg1"/>
                </a:solidFill>
              </a:rPr>
              <a:t>task</a:t>
            </a:r>
            <a:r>
              <a:rPr lang="nl-BE" sz="1400" dirty="0">
                <a:solidFill>
                  <a:schemeClr val="bg1"/>
                </a:solidFill>
              </a:rPr>
              <a:t> </a:t>
            </a:r>
            <a:r>
              <a:rPr lang="nl-BE" sz="1400" dirty="0" err="1">
                <a:solidFill>
                  <a:schemeClr val="bg1"/>
                </a:solidFill>
              </a:rPr>
              <a:t>for</a:t>
            </a:r>
            <a:r>
              <a:rPr lang="nl-BE" sz="1400" dirty="0">
                <a:solidFill>
                  <a:schemeClr val="bg1"/>
                </a:solidFill>
              </a:rPr>
              <a:t> </a:t>
            </a:r>
            <a:r>
              <a:rPr lang="nl-BE" sz="1400" dirty="0" err="1">
                <a:solidFill>
                  <a:schemeClr val="bg1"/>
                </a:solidFill>
              </a:rPr>
              <a:t>execution</a:t>
            </a:r>
            <a:r>
              <a:rPr lang="nl-BE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8" name="Rechthoek 57"/>
          <p:cNvSpPr/>
          <p:nvPr/>
        </p:nvSpPr>
        <p:spPr>
          <a:xfrm>
            <a:off x="3395970" y="3879005"/>
            <a:ext cx="8550095" cy="450005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dirty="0">
                <a:solidFill>
                  <a:schemeClr val="bg1"/>
                </a:solidFill>
              </a:rPr>
              <a:t>Is </a:t>
            </a:r>
            <a:r>
              <a:rPr lang="nl-BE" sz="1400" dirty="0" err="1">
                <a:solidFill>
                  <a:schemeClr val="bg1"/>
                </a:solidFill>
              </a:rPr>
              <a:t>achieved</a:t>
            </a:r>
            <a:r>
              <a:rPr lang="nl-BE" sz="1400" dirty="0">
                <a:solidFill>
                  <a:schemeClr val="bg1"/>
                </a:solidFill>
              </a:rPr>
              <a:t> </a:t>
            </a:r>
            <a:r>
              <a:rPr lang="nl-BE" sz="1400" dirty="0" err="1">
                <a:solidFill>
                  <a:schemeClr val="bg1"/>
                </a:solidFill>
              </a:rPr>
              <a:t>when</a:t>
            </a:r>
            <a:r>
              <a:rPr lang="nl-BE" sz="1400" dirty="0">
                <a:solidFill>
                  <a:schemeClr val="bg1"/>
                </a:solidFill>
              </a:rPr>
              <a:t> ALL targets </a:t>
            </a:r>
            <a:r>
              <a:rPr lang="nl-BE" sz="1400" dirty="0" err="1">
                <a:solidFill>
                  <a:schemeClr val="bg1"/>
                </a:solidFill>
              </a:rPr>
              <a:t>within</a:t>
            </a:r>
            <a:r>
              <a:rPr lang="nl-BE" sz="1400" dirty="0">
                <a:solidFill>
                  <a:schemeClr val="bg1"/>
                </a:solidFill>
              </a:rPr>
              <a:t> </a:t>
            </a:r>
            <a:r>
              <a:rPr lang="nl-BE" sz="1400" dirty="0" err="1">
                <a:solidFill>
                  <a:schemeClr val="bg1"/>
                </a:solidFill>
              </a:rPr>
              <a:t>the</a:t>
            </a:r>
            <a:r>
              <a:rPr lang="nl-BE" sz="1400" dirty="0">
                <a:solidFill>
                  <a:schemeClr val="bg1"/>
                </a:solidFill>
              </a:rPr>
              <a:t> SET_UNIT are </a:t>
            </a:r>
            <a:r>
              <a:rPr lang="nl-BE" sz="1400" dirty="0" err="1">
                <a:solidFill>
                  <a:schemeClr val="bg1"/>
                </a:solidFill>
              </a:rPr>
              <a:t>destroyed</a:t>
            </a:r>
            <a:r>
              <a:rPr lang="nl-BE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9" name="Rechthoek 58"/>
          <p:cNvSpPr/>
          <p:nvPr/>
        </p:nvSpPr>
        <p:spPr>
          <a:xfrm>
            <a:off x="3395970" y="4419011"/>
            <a:ext cx="8550095" cy="450005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dirty="0">
                <a:solidFill>
                  <a:schemeClr val="bg1"/>
                </a:solidFill>
              </a:rPr>
              <a:t>Is set </a:t>
            </a:r>
            <a:r>
              <a:rPr lang="nl-BE" sz="1400" dirty="0" err="1">
                <a:solidFill>
                  <a:schemeClr val="bg1"/>
                </a:solidFill>
              </a:rPr>
              <a:t>if</a:t>
            </a:r>
            <a:r>
              <a:rPr lang="nl-BE" sz="1400" dirty="0">
                <a:solidFill>
                  <a:schemeClr val="bg1"/>
                </a:solidFill>
              </a:rPr>
              <a:t> </a:t>
            </a:r>
            <a:r>
              <a:rPr lang="nl-BE" sz="1400" dirty="0" err="1">
                <a:solidFill>
                  <a:schemeClr val="bg1"/>
                </a:solidFill>
              </a:rPr>
              <a:t>the</a:t>
            </a:r>
            <a:r>
              <a:rPr lang="nl-BE" sz="1400" dirty="0">
                <a:solidFill>
                  <a:schemeClr val="bg1"/>
                </a:solidFill>
              </a:rPr>
              <a:t> Client </a:t>
            </a:r>
            <a:r>
              <a:rPr lang="nl-BE" sz="1400" dirty="0" err="1">
                <a:solidFill>
                  <a:schemeClr val="bg1"/>
                </a:solidFill>
              </a:rPr>
              <a:t>gets</a:t>
            </a:r>
            <a:r>
              <a:rPr lang="nl-BE" sz="1400" dirty="0">
                <a:solidFill>
                  <a:schemeClr val="bg1"/>
                </a:solidFill>
              </a:rPr>
              <a:t> </a:t>
            </a:r>
            <a:r>
              <a:rPr lang="nl-BE" sz="1400" dirty="0" err="1">
                <a:solidFill>
                  <a:schemeClr val="bg1"/>
                </a:solidFill>
              </a:rPr>
              <a:t>killed</a:t>
            </a:r>
            <a:r>
              <a:rPr lang="nl-BE" sz="1400" dirty="0">
                <a:solidFill>
                  <a:schemeClr val="bg1"/>
                </a:solidFill>
              </a:rPr>
              <a:t> </a:t>
            </a:r>
            <a:r>
              <a:rPr lang="nl-BE" sz="1400" dirty="0" err="1">
                <a:solidFill>
                  <a:schemeClr val="bg1"/>
                </a:solidFill>
              </a:rPr>
              <a:t>during</a:t>
            </a:r>
            <a:r>
              <a:rPr lang="nl-BE" sz="1400" dirty="0">
                <a:solidFill>
                  <a:schemeClr val="bg1"/>
                </a:solidFill>
              </a:rPr>
              <a:t> </a:t>
            </a:r>
            <a:r>
              <a:rPr lang="nl-BE" sz="1400" dirty="0" err="1">
                <a:solidFill>
                  <a:schemeClr val="bg1"/>
                </a:solidFill>
              </a:rPr>
              <a:t>task</a:t>
            </a:r>
            <a:r>
              <a:rPr lang="nl-BE" sz="1400" dirty="0">
                <a:solidFill>
                  <a:schemeClr val="bg1"/>
                </a:solidFill>
              </a:rPr>
              <a:t> </a:t>
            </a:r>
            <a:r>
              <a:rPr lang="nl-BE" sz="1400" dirty="0" err="1">
                <a:solidFill>
                  <a:schemeClr val="bg1"/>
                </a:solidFill>
              </a:rPr>
              <a:t>execution</a:t>
            </a:r>
            <a:r>
              <a:rPr lang="nl-BE" sz="1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2701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MENU </a:t>
            </a:r>
            <a:r>
              <a:rPr lang="nl-BE" dirty="0" err="1"/>
              <a:t>mechanism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1. HQ</a:t>
            </a:r>
          </a:p>
          <a:p>
            <a:pPr lvl="1"/>
            <a:r>
              <a:rPr lang="nl-BE" dirty="0"/>
              <a:t>1.1. Reporting</a:t>
            </a:r>
          </a:p>
          <a:p>
            <a:pPr lvl="2"/>
            <a:r>
              <a:rPr lang="nl-BE" dirty="0"/>
              <a:t>1.1.1. Missions</a:t>
            </a:r>
          </a:p>
          <a:p>
            <a:pPr lvl="2"/>
            <a:r>
              <a:rPr lang="nl-BE" dirty="0"/>
              <a:t>1.1.2. Scoring</a:t>
            </a:r>
          </a:p>
          <a:p>
            <a:pPr lvl="2"/>
            <a:r>
              <a:rPr lang="nl-BE" dirty="0"/>
              <a:t>1.1.3. </a:t>
            </a:r>
            <a:r>
              <a:rPr lang="nl-BE" dirty="0" err="1"/>
              <a:t>Players</a:t>
            </a:r>
            <a:endParaRPr lang="nl-BE" dirty="0"/>
          </a:p>
          <a:p>
            <a:pPr lvl="1"/>
            <a:r>
              <a:rPr lang="nl-BE" dirty="0"/>
              <a:t>1.2. Mission SEAD</a:t>
            </a:r>
          </a:p>
          <a:p>
            <a:pPr lvl="2"/>
            <a:r>
              <a:rPr lang="nl-BE" dirty="0"/>
              <a:t>1.2.1. Status Report</a:t>
            </a:r>
          </a:p>
          <a:p>
            <a:pPr lvl="2"/>
            <a:r>
              <a:rPr lang="nl-BE" dirty="0"/>
              <a:t>1.2.2. </a:t>
            </a:r>
            <a:r>
              <a:rPr lang="nl-BE" dirty="0" err="1"/>
              <a:t>Threat</a:t>
            </a:r>
            <a:r>
              <a:rPr lang="nl-BE" dirty="0"/>
              <a:t> Report</a:t>
            </a:r>
          </a:p>
          <a:p>
            <a:pPr lvl="2"/>
            <a:r>
              <a:rPr lang="nl-BE" dirty="0"/>
              <a:t>1.2.3. Zone Report</a:t>
            </a:r>
          </a:p>
          <a:p>
            <a:pPr lvl="2"/>
            <a:r>
              <a:rPr lang="nl-BE" dirty="0"/>
              <a:t>1.2.4. SEAD</a:t>
            </a:r>
          </a:p>
          <a:p>
            <a:pPr lvl="2"/>
            <a:r>
              <a:rPr lang="nl-BE" dirty="0"/>
              <a:t>1.2.5. CAS</a:t>
            </a:r>
          </a:p>
          <a:p>
            <a:pPr lvl="2"/>
            <a:r>
              <a:rPr lang="nl-BE" dirty="0"/>
              <a:t>1.2.6. BAI</a:t>
            </a:r>
          </a:p>
          <a:p>
            <a:pPr lvl="2"/>
            <a:r>
              <a:rPr lang="nl-BE" dirty="0"/>
              <a:t>1.2.7. FAC </a:t>
            </a:r>
            <a:r>
              <a:rPr lang="nl-BE" dirty="0" err="1"/>
              <a:t>Locations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Type</a:t>
            </a:r>
          </a:p>
        </p:txBody>
      </p:sp>
    </p:spTree>
    <p:extLst>
      <p:ext uri="{BB962C8B-B14F-4D97-AF65-F5344CB8AC3E}">
        <p14:creationId xmlns:p14="http://schemas.microsoft.com/office/powerpoint/2010/main" val="137235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 err="1"/>
              <a:t>Sead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 - </a:t>
            </a:r>
            <a:r>
              <a:rPr lang="nl-BE" dirty="0" err="1"/>
              <a:t>components</a:t>
            </a:r>
            <a:endParaRPr lang="nl-BE" dirty="0"/>
          </a:p>
        </p:txBody>
      </p:sp>
      <p:cxnSp>
        <p:nvCxnSpPr>
          <p:cNvPr id="9" name="Rechte verbindingslijn 8"/>
          <p:cNvCxnSpPr/>
          <p:nvPr/>
        </p:nvCxnSpPr>
        <p:spPr>
          <a:xfrm>
            <a:off x="1416000" y="1809000"/>
            <a:ext cx="0" cy="5085000"/>
          </a:xfrm>
          <a:prstGeom prst="line">
            <a:avLst/>
          </a:prstGeom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hthoek 15"/>
          <p:cNvSpPr/>
          <p:nvPr/>
        </p:nvSpPr>
        <p:spPr>
          <a:xfrm>
            <a:off x="156000" y="1989000"/>
            <a:ext cx="1080000" cy="360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/>
              <a:t>SEAD</a:t>
            </a:r>
          </a:p>
        </p:txBody>
      </p:sp>
      <p:sp>
        <p:nvSpPr>
          <p:cNvPr id="17" name="Rechthoek 16"/>
          <p:cNvSpPr/>
          <p:nvPr/>
        </p:nvSpPr>
        <p:spPr>
          <a:xfrm>
            <a:off x="2135956" y="2798993"/>
            <a:ext cx="720008" cy="36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/>
              <a:t>Accept</a:t>
            </a:r>
          </a:p>
        </p:txBody>
      </p:sp>
      <p:sp>
        <p:nvSpPr>
          <p:cNvPr id="18" name="Rechthoek 17"/>
          <p:cNvSpPr/>
          <p:nvPr/>
        </p:nvSpPr>
        <p:spPr>
          <a:xfrm>
            <a:off x="2135956" y="1988984"/>
            <a:ext cx="720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Planned</a:t>
            </a:r>
            <a:endParaRPr lang="nl-BE" sz="1000" dirty="0"/>
          </a:p>
        </p:txBody>
      </p:sp>
      <p:sp>
        <p:nvSpPr>
          <p:cNvPr id="24" name="Rechthoek 23"/>
          <p:cNvSpPr/>
          <p:nvPr/>
        </p:nvSpPr>
        <p:spPr>
          <a:xfrm>
            <a:off x="9336036" y="3338999"/>
            <a:ext cx="720008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Failed</a:t>
            </a:r>
            <a:endParaRPr lang="nl-BE" sz="1000" dirty="0"/>
          </a:p>
        </p:txBody>
      </p:sp>
      <p:cxnSp>
        <p:nvCxnSpPr>
          <p:cNvPr id="46" name="Rechte verbindingslijn met pijl 45"/>
          <p:cNvCxnSpPr>
            <a:stCxn id="202" idx="3"/>
            <a:endCxn id="24" idx="1"/>
          </p:cNvCxnSpPr>
          <p:nvPr/>
        </p:nvCxnSpPr>
        <p:spPr>
          <a:xfrm>
            <a:off x="8976023" y="3519001"/>
            <a:ext cx="3600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>
            <a:stCxn id="95" idx="3"/>
          </p:cNvCxnSpPr>
          <p:nvPr/>
        </p:nvCxnSpPr>
        <p:spPr>
          <a:xfrm>
            <a:off x="1865953" y="2168986"/>
            <a:ext cx="270047" cy="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Rechte verbindingslijn met pijl 84"/>
          <p:cNvCxnSpPr>
            <a:stCxn id="18" idx="2"/>
            <a:endCxn id="17" idx="0"/>
          </p:cNvCxnSpPr>
          <p:nvPr/>
        </p:nvCxnSpPr>
        <p:spPr>
          <a:xfrm>
            <a:off x="2495956" y="2348988"/>
            <a:ext cx="4" cy="4500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hthoek 94"/>
          <p:cNvSpPr/>
          <p:nvPr/>
        </p:nvSpPr>
        <p:spPr>
          <a:xfrm>
            <a:off x="1685951" y="2078985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2" name="Rechthoek 71"/>
          <p:cNvSpPr/>
          <p:nvPr/>
        </p:nvSpPr>
        <p:spPr>
          <a:xfrm>
            <a:off x="3575972" y="2798993"/>
            <a:ext cx="720008" cy="36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/>
              <a:t>Route</a:t>
            </a:r>
          </a:p>
        </p:txBody>
      </p:sp>
      <p:sp>
        <p:nvSpPr>
          <p:cNvPr id="77" name="Rechthoek 76"/>
          <p:cNvSpPr/>
          <p:nvPr/>
        </p:nvSpPr>
        <p:spPr>
          <a:xfrm>
            <a:off x="3575972" y="1988984"/>
            <a:ext cx="720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Accepted</a:t>
            </a:r>
            <a:endParaRPr lang="nl-BE" sz="1000" dirty="0"/>
          </a:p>
        </p:txBody>
      </p:sp>
      <p:cxnSp>
        <p:nvCxnSpPr>
          <p:cNvPr id="88" name="Rechte verbindingslijn met pijl 87"/>
          <p:cNvCxnSpPr>
            <a:stCxn id="77" idx="2"/>
            <a:endCxn id="72" idx="0"/>
          </p:cNvCxnSpPr>
          <p:nvPr/>
        </p:nvCxnSpPr>
        <p:spPr>
          <a:xfrm>
            <a:off x="3935972" y="2348988"/>
            <a:ext cx="4" cy="4500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hthoek 127"/>
          <p:cNvSpPr/>
          <p:nvPr/>
        </p:nvSpPr>
        <p:spPr>
          <a:xfrm>
            <a:off x="4925987" y="1988984"/>
            <a:ext cx="720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Arrived</a:t>
            </a:r>
            <a:endParaRPr lang="nl-BE" sz="1000" dirty="0"/>
          </a:p>
        </p:txBody>
      </p:sp>
      <p:sp>
        <p:nvSpPr>
          <p:cNvPr id="132" name="Afgeronde rechthoek 11"/>
          <p:cNvSpPr/>
          <p:nvPr/>
        </p:nvSpPr>
        <p:spPr>
          <a:xfrm>
            <a:off x="4925987" y="2798997"/>
            <a:ext cx="720000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/>
              <a:t>Update</a:t>
            </a:r>
          </a:p>
        </p:txBody>
      </p:sp>
      <p:cxnSp>
        <p:nvCxnSpPr>
          <p:cNvPr id="136" name="Rechte verbindingslijn met pijl 135"/>
          <p:cNvCxnSpPr>
            <a:stCxn id="128" idx="2"/>
            <a:endCxn id="132" idx="0"/>
          </p:cNvCxnSpPr>
          <p:nvPr/>
        </p:nvCxnSpPr>
        <p:spPr>
          <a:xfrm>
            <a:off x="5285987" y="2348988"/>
            <a:ext cx="0" cy="4500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hthoek 145"/>
          <p:cNvSpPr/>
          <p:nvPr/>
        </p:nvSpPr>
        <p:spPr>
          <a:xfrm>
            <a:off x="6005999" y="1988984"/>
            <a:ext cx="720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Updated</a:t>
            </a:r>
            <a:endParaRPr lang="nl-BE" sz="1000" dirty="0"/>
          </a:p>
        </p:txBody>
      </p:sp>
      <p:cxnSp>
        <p:nvCxnSpPr>
          <p:cNvPr id="117" name="Verbindingslijn: gebogen 116"/>
          <p:cNvCxnSpPr>
            <a:stCxn id="132" idx="3"/>
            <a:endCxn id="146" idx="1"/>
          </p:cNvCxnSpPr>
          <p:nvPr/>
        </p:nvCxnSpPr>
        <p:spPr>
          <a:xfrm flipV="1">
            <a:off x="5645987" y="2168986"/>
            <a:ext cx="360012" cy="810013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Rechte verbindingslijn met pijl 121"/>
          <p:cNvCxnSpPr>
            <a:stCxn id="146" idx="2"/>
          </p:cNvCxnSpPr>
          <p:nvPr/>
        </p:nvCxnSpPr>
        <p:spPr>
          <a:xfrm>
            <a:off x="6365999" y="2348988"/>
            <a:ext cx="0" cy="4500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hthoek 146"/>
          <p:cNvSpPr/>
          <p:nvPr/>
        </p:nvSpPr>
        <p:spPr>
          <a:xfrm>
            <a:off x="6005999" y="2798993"/>
            <a:ext cx="720008" cy="36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/>
              <a:t>Account</a:t>
            </a:r>
          </a:p>
        </p:txBody>
      </p:sp>
      <p:cxnSp>
        <p:nvCxnSpPr>
          <p:cNvPr id="127" name="Verbindingslijn: gebogen 126"/>
          <p:cNvCxnSpPr>
            <a:stCxn id="17" idx="3"/>
            <a:endCxn id="77" idx="1"/>
          </p:cNvCxnSpPr>
          <p:nvPr/>
        </p:nvCxnSpPr>
        <p:spPr>
          <a:xfrm flipV="1">
            <a:off x="2855964" y="2168986"/>
            <a:ext cx="720008" cy="810007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Verbindingslijn: gebogen 148"/>
          <p:cNvCxnSpPr>
            <a:stCxn id="72" idx="3"/>
            <a:endCxn id="128" idx="1"/>
          </p:cNvCxnSpPr>
          <p:nvPr/>
        </p:nvCxnSpPr>
        <p:spPr>
          <a:xfrm flipV="1">
            <a:off x="4295980" y="2168986"/>
            <a:ext cx="630007" cy="810007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Verbindingslijn: gebogen 158"/>
          <p:cNvCxnSpPr>
            <a:stCxn id="146" idx="2"/>
            <a:endCxn id="160" idx="0"/>
          </p:cNvCxnSpPr>
          <p:nvPr/>
        </p:nvCxnSpPr>
        <p:spPr>
          <a:xfrm rot="16200000" flipH="1">
            <a:off x="6681005" y="2033982"/>
            <a:ext cx="450005" cy="1080016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echthoek 159"/>
          <p:cNvSpPr/>
          <p:nvPr/>
        </p:nvSpPr>
        <p:spPr>
          <a:xfrm>
            <a:off x="7086011" y="2798993"/>
            <a:ext cx="720008" cy="36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Smoke</a:t>
            </a:r>
            <a:endParaRPr lang="nl-BE" sz="1000" dirty="0"/>
          </a:p>
        </p:txBody>
      </p:sp>
      <p:sp>
        <p:nvSpPr>
          <p:cNvPr id="161" name="Rechthoek 160"/>
          <p:cNvSpPr/>
          <p:nvPr/>
        </p:nvSpPr>
        <p:spPr>
          <a:xfrm>
            <a:off x="8256024" y="1988984"/>
            <a:ext cx="720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Destroyed</a:t>
            </a:r>
            <a:endParaRPr lang="nl-BE" sz="1000" dirty="0"/>
          </a:p>
        </p:txBody>
      </p:sp>
      <p:cxnSp>
        <p:nvCxnSpPr>
          <p:cNvPr id="163" name="Verbindingslijn: gebogen 162"/>
          <p:cNvCxnSpPr>
            <a:stCxn id="147" idx="3"/>
            <a:endCxn id="161" idx="1"/>
          </p:cNvCxnSpPr>
          <p:nvPr/>
        </p:nvCxnSpPr>
        <p:spPr>
          <a:xfrm flipV="1">
            <a:off x="6726007" y="2168986"/>
            <a:ext cx="1530017" cy="810007"/>
          </a:xfrm>
          <a:prstGeom prst="bentConnector3">
            <a:avLst>
              <a:gd name="adj1" fmla="val 1326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Afgeronde rechthoek 11"/>
          <p:cNvSpPr/>
          <p:nvPr/>
        </p:nvSpPr>
        <p:spPr>
          <a:xfrm>
            <a:off x="8256024" y="2798993"/>
            <a:ext cx="720000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Success</a:t>
            </a:r>
            <a:endParaRPr lang="nl-BE" sz="1000" dirty="0"/>
          </a:p>
        </p:txBody>
      </p:sp>
      <p:cxnSp>
        <p:nvCxnSpPr>
          <p:cNvPr id="173" name="Rechte verbindingslijn met pijl 172"/>
          <p:cNvCxnSpPr>
            <a:stCxn id="161" idx="2"/>
            <a:endCxn id="171" idx="0"/>
          </p:cNvCxnSpPr>
          <p:nvPr/>
        </p:nvCxnSpPr>
        <p:spPr>
          <a:xfrm>
            <a:off x="8616024" y="2348988"/>
            <a:ext cx="0" cy="4500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Rechthoek 193"/>
          <p:cNvSpPr/>
          <p:nvPr/>
        </p:nvSpPr>
        <p:spPr>
          <a:xfrm>
            <a:off x="9336036" y="1988984"/>
            <a:ext cx="720008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Success</a:t>
            </a:r>
            <a:endParaRPr lang="nl-BE" sz="1000" dirty="0"/>
          </a:p>
        </p:txBody>
      </p:sp>
      <p:cxnSp>
        <p:nvCxnSpPr>
          <p:cNvPr id="196" name="Verbindingslijn: gebogen 195"/>
          <p:cNvCxnSpPr>
            <a:stCxn id="171" idx="3"/>
            <a:endCxn id="194" idx="1"/>
          </p:cNvCxnSpPr>
          <p:nvPr/>
        </p:nvCxnSpPr>
        <p:spPr>
          <a:xfrm flipV="1">
            <a:off x="8976024" y="2168986"/>
            <a:ext cx="360012" cy="81000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Rechte verbindingslijn met pijl 196"/>
          <p:cNvCxnSpPr>
            <a:stCxn id="194" idx="3"/>
            <a:endCxn id="200" idx="1"/>
          </p:cNvCxnSpPr>
          <p:nvPr/>
        </p:nvCxnSpPr>
        <p:spPr>
          <a:xfrm>
            <a:off x="10056044" y="2168986"/>
            <a:ext cx="36000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echthoek 199"/>
          <p:cNvSpPr/>
          <p:nvPr/>
        </p:nvSpPr>
        <p:spPr>
          <a:xfrm>
            <a:off x="10416048" y="2078985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2" name="Afgeronde rechthoek 11"/>
          <p:cNvSpPr/>
          <p:nvPr/>
        </p:nvSpPr>
        <p:spPr>
          <a:xfrm>
            <a:off x="8256023" y="3338999"/>
            <a:ext cx="720000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Fail</a:t>
            </a:r>
            <a:endParaRPr lang="nl-BE" sz="1000" dirty="0"/>
          </a:p>
        </p:txBody>
      </p:sp>
      <p:cxnSp>
        <p:nvCxnSpPr>
          <p:cNvPr id="203" name="Rechte verbindingslijn met pijl 202"/>
          <p:cNvCxnSpPr>
            <a:stCxn id="24" idx="3"/>
            <a:endCxn id="204" idx="1"/>
          </p:cNvCxnSpPr>
          <p:nvPr/>
        </p:nvCxnSpPr>
        <p:spPr>
          <a:xfrm>
            <a:off x="10056044" y="3519001"/>
            <a:ext cx="36000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hthoek 203"/>
          <p:cNvSpPr/>
          <p:nvPr/>
        </p:nvSpPr>
        <p:spPr>
          <a:xfrm>
            <a:off x="10416047" y="3429000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45" name="Verbindingslijn: gebogen 44"/>
          <p:cNvCxnSpPr>
            <a:stCxn id="17" idx="2"/>
            <a:endCxn id="48" idx="1"/>
          </p:cNvCxnSpPr>
          <p:nvPr/>
        </p:nvCxnSpPr>
        <p:spPr>
          <a:xfrm rot="16200000" flipH="1">
            <a:off x="2810962" y="2843991"/>
            <a:ext cx="450009" cy="1080012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hoek 47"/>
          <p:cNvSpPr/>
          <p:nvPr/>
        </p:nvSpPr>
        <p:spPr>
          <a:xfrm>
            <a:off x="3575972" y="3429000"/>
            <a:ext cx="720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Rejected</a:t>
            </a:r>
            <a:endParaRPr lang="nl-BE" sz="1000" dirty="0"/>
          </a:p>
        </p:txBody>
      </p:sp>
      <p:cxnSp>
        <p:nvCxnSpPr>
          <p:cNvPr id="55" name="Rechte verbindingslijn met pijl 54"/>
          <p:cNvCxnSpPr>
            <a:endCxn id="56" idx="1"/>
          </p:cNvCxnSpPr>
          <p:nvPr/>
        </p:nvCxnSpPr>
        <p:spPr>
          <a:xfrm>
            <a:off x="4295980" y="3609002"/>
            <a:ext cx="36000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hoek 55"/>
          <p:cNvSpPr/>
          <p:nvPr/>
        </p:nvSpPr>
        <p:spPr>
          <a:xfrm>
            <a:off x="4655983" y="3519001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7662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hoek 27"/>
          <p:cNvSpPr/>
          <p:nvPr/>
        </p:nvSpPr>
        <p:spPr>
          <a:xfrm>
            <a:off x="965943" y="2078985"/>
            <a:ext cx="1530017" cy="63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MISSION</a:t>
            </a:r>
          </a:p>
        </p:txBody>
      </p:sp>
      <p:cxnSp>
        <p:nvCxnSpPr>
          <p:cNvPr id="82" name="Rechte verbindingslijn 81"/>
          <p:cNvCxnSpPr>
            <a:stCxn id="3" idx="1"/>
            <a:endCxn id="81" idx="3"/>
          </p:cNvCxnSpPr>
          <p:nvPr/>
        </p:nvCxnSpPr>
        <p:spPr>
          <a:xfrm flipH="1">
            <a:off x="2855964" y="2393989"/>
            <a:ext cx="45000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 err="1"/>
              <a:t>Sead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 - </a:t>
            </a:r>
            <a:r>
              <a:rPr lang="nl-BE" dirty="0" err="1"/>
              <a:t>components</a:t>
            </a:r>
            <a:endParaRPr lang="nl-BE" dirty="0"/>
          </a:p>
        </p:txBody>
      </p:sp>
      <p:sp>
        <p:nvSpPr>
          <p:cNvPr id="3" name="Rechthoek 2"/>
          <p:cNvSpPr/>
          <p:nvPr/>
        </p:nvSpPr>
        <p:spPr>
          <a:xfrm>
            <a:off x="3305969" y="2078985"/>
            <a:ext cx="1530017" cy="630007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TASK</a:t>
            </a:r>
          </a:p>
        </p:txBody>
      </p:sp>
      <p:sp>
        <p:nvSpPr>
          <p:cNvPr id="81" name="Ruit 80"/>
          <p:cNvSpPr/>
          <p:nvPr/>
        </p:nvSpPr>
        <p:spPr>
          <a:xfrm>
            <a:off x="2495960" y="2258987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6" name="Gelijkbenige driehoek 185"/>
          <p:cNvSpPr/>
          <p:nvPr/>
        </p:nvSpPr>
        <p:spPr>
          <a:xfrm rot="16200000">
            <a:off x="2720962" y="6399033"/>
            <a:ext cx="270003" cy="360004"/>
          </a:xfrm>
          <a:prstGeom prst="triangle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87" name="Rechte verbindingslijn 186"/>
          <p:cNvCxnSpPr>
            <a:endCxn id="186" idx="3"/>
          </p:cNvCxnSpPr>
          <p:nvPr/>
        </p:nvCxnSpPr>
        <p:spPr>
          <a:xfrm flipH="1">
            <a:off x="3035966" y="6579035"/>
            <a:ext cx="72000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Rechte verbindingslijn 187"/>
          <p:cNvCxnSpPr>
            <a:endCxn id="189" idx="3"/>
          </p:cNvCxnSpPr>
          <p:nvPr/>
        </p:nvCxnSpPr>
        <p:spPr>
          <a:xfrm flipH="1">
            <a:off x="1685951" y="6579035"/>
            <a:ext cx="7200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uit 188"/>
          <p:cNvSpPr/>
          <p:nvPr/>
        </p:nvSpPr>
        <p:spPr>
          <a:xfrm>
            <a:off x="1325947" y="6444033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91" name="Rechte verbindingslijn 190"/>
          <p:cNvCxnSpPr>
            <a:endCxn id="192" idx="3"/>
          </p:cNvCxnSpPr>
          <p:nvPr/>
        </p:nvCxnSpPr>
        <p:spPr>
          <a:xfrm flipH="1">
            <a:off x="425937" y="6579035"/>
            <a:ext cx="7200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uit 191"/>
          <p:cNvSpPr/>
          <p:nvPr/>
        </p:nvSpPr>
        <p:spPr>
          <a:xfrm>
            <a:off x="65933" y="6444033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4" name="Tekstvak 193"/>
          <p:cNvSpPr txBox="1"/>
          <p:nvPr/>
        </p:nvSpPr>
        <p:spPr>
          <a:xfrm>
            <a:off x="425937" y="6580802"/>
            <a:ext cx="720008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Composition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95" name="Tekstvak 194"/>
          <p:cNvSpPr txBox="1"/>
          <p:nvPr/>
        </p:nvSpPr>
        <p:spPr>
          <a:xfrm>
            <a:off x="1685951" y="6579035"/>
            <a:ext cx="720008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Aggregation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96" name="Tekstvak 195"/>
          <p:cNvSpPr txBox="1"/>
          <p:nvPr/>
        </p:nvSpPr>
        <p:spPr>
          <a:xfrm>
            <a:off x="3035966" y="6579035"/>
            <a:ext cx="720008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Inheritance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99" name="Gelijkbenige driehoek 198"/>
          <p:cNvSpPr/>
          <p:nvPr/>
        </p:nvSpPr>
        <p:spPr>
          <a:xfrm>
            <a:off x="3935976" y="2708992"/>
            <a:ext cx="270003" cy="360004"/>
          </a:xfrm>
          <a:prstGeom prst="triangle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0" name="Rechthoek 199"/>
          <p:cNvSpPr/>
          <p:nvPr/>
        </p:nvSpPr>
        <p:spPr>
          <a:xfrm>
            <a:off x="3305969" y="3429000"/>
            <a:ext cx="1530017" cy="2070023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TASK_SEAD</a:t>
            </a:r>
          </a:p>
        </p:txBody>
      </p:sp>
      <p:cxnSp>
        <p:nvCxnSpPr>
          <p:cNvPr id="201" name="Rechte verbindingslijn 200"/>
          <p:cNvCxnSpPr>
            <a:stCxn id="200" idx="0"/>
            <a:endCxn id="199" idx="3"/>
          </p:cNvCxnSpPr>
          <p:nvPr/>
        </p:nvCxnSpPr>
        <p:spPr>
          <a:xfrm flipV="1">
            <a:off x="4070978" y="3068996"/>
            <a:ext cx="0" cy="36000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hthoek 203"/>
          <p:cNvSpPr/>
          <p:nvPr/>
        </p:nvSpPr>
        <p:spPr>
          <a:xfrm>
            <a:off x="8076022" y="3969006"/>
            <a:ext cx="1530017" cy="630007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</a:t>
            </a:r>
            <a:br>
              <a:rPr lang="nl-BE" sz="1400" dirty="0"/>
            </a:br>
            <a:r>
              <a:rPr lang="nl-BE" sz="1400" dirty="0"/>
              <a:t>CONTROLLABLE</a:t>
            </a:r>
          </a:p>
        </p:txBody>
      </p:sp>
      <p:cxnSp>
        <p:nvCxnSpPr>
          <p:cNvPr id="210" name="Rechte verbindingslijn 209"/>
          <p:cNvCxnSpPr>
            <a:stCxn id="211" idx="1"/>
            <a:endCxn id="212" idx="3"/>
          </p:cNvCxnSpPr>
          <p:nvPr/>
        </p:nvCxnSpPr>
        <p:spPr>
          <a:xfrm flipH="1">
            <a:off x="5195990" y="3654003"/>
            <a:ext cx="450005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hthoek 210"/>
          <p:cNvSpPr/>
          <p:nvPr/>
        </p:nvSpPr>
        <p:spPr>
          <a:xfrm>
            <a:off x="5645995" y="3429000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FSM_ASSIGN</a:t>
            </a:r>
          </a:p>
        </p:txBody>
      </p:sp>
      <p:sp>
        <p:nvSpPr>
          <p:cNvPr id="212" name="Ruit 211"/>
          <p:cNvSpPr/>
          <p:nvPr/>
        </p:nvSpPr>
        <p:spPr>
          <a:xfrm>
            <a:off x="4835986" y="3519001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6" name="Rechte verbindingslijn 25"/>
          <p:cNvCxnSpPr/>
          <p:nvPr/>
        </p:nvCxnSpPr>
        <p:spPr>
          <a:xfrm>
            <a:off x="3305969" y="3699003"/>
            <a:ext cx="153001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68"/>
          <p:cNvCxnSpPr/>
          <p:nvPr/>
        </p:nvCxnSpPr>
        <p:spPr>
          <a:xfrm>
            <a:off x="8076022" y="4509012"/>
            <a:ext cx="153001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69"/>
          <p:cNvCxnSpPr/>
          <p:nvPr/>
        </p:nvCxnSpPr>
        <p:spPr>
          <a:xfrm>
            <a:off x="8076022" y="4419011"/>
            <a:ext cx="153001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chte verbindingslijn 74"/>
          <p:cNvCxnSpPr>
            <a:stCxn id="76" idx="1"/>
            <a:endCxn id="77" idx="3"/>
          </p:cNvCxnSpPr>
          <p:nvPr/>
        </p:nvCxnSpPr>
        <p:spPr>
          <a:xfrm flipH="1">
            <a:off x="5195990" y="4194009"/>
            <a:ext cx="450005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hthoek 75"/>
          <p:cNvSpPr/>
          <p:nvPr/>
        </p:nvSpPr>
        <p:spPr>
          <a:xfrm>
            <a:off x="5645995" y="3969006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FSM_ROUTE</a:t>
            </a:r>
          </a:p>
        </p:txBody>
      </p:sp>
      <p:sp>
        <p:nvSpPr>
          <p:cNvPr id="77" name="Ruit 76"/>
          <p:cNvSpPr/>
          <p:nvPr/>
        </p:nvSpPr>
        <p:spPr>
          <a:xfrm>
            <a:off x="4835986" y="4059007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80" name="Rechte verbindingslijn 79"/>
          <p:cNvCxnSpPr>
            <a:stCxn id="83" idx="1"/>
            <a:endCxn id="84" idx="3"/>
          </p:cNvCxnSpPr>
          <p:nvPr/>
        </p:nvCxnSpPr>
        <p:spPr>
          <a:xfrm flipH="1">
            <a:off x="5195990" y="4734015"/>
            <a:ext cx="450005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hthoek 82"/>
          <p:cNvSpPr/>
          <p:nvPr/>
        </p:nvSpPr>
        <p:spPr>
          <a:xfrm>
            <a:off x="5645995" y="4509012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FSM_ACCOUNT</a:t>
            </a:r>
          </a:p>
        </p:txBody>
      </p:sp>
      <p:sp>
        <p:nvSpPr>
          <p:cNvPr id="84" name="Ruit 83"/>
          <p:cNvSpPr/>
          <p:nvPr/>
        </p:nvSpPr>
        <p:spPr>
          <a:xfrm>
            <a:off x="4835986" y="4599013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87" name="Rechte verbindingslijn 86"/>
          <p:cNvCxnSpPr>
            <a:stCxn id="88" idx="1"/>
            <a:endCxn id="89" idx="3"/>
          </p:cNvCxnSpPr>
          <p:nvPr/>
        </p:nvCxnSpPr>
        <p:spPr>
          <a:xfrm flipH="1">
            <a:off x="5195990" y="5274021"/>
            <a:ext cx="450005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hthoek 87"/>
          <p:cNvSpPr/>
          <p:nvPr/>
        </p:nvSpPr>
        <p:spPr>
          <a:xfrm>
            <a:off x="5645995" y="5049018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FSM_SMOKE</a:t>
            </a:r>
          </a:p>
        </p:txBody>
      </p:sp>
      <p:sp>
        <p:nvSpPr>
          <p:cNvPr id="89" name="Ruit 88"/>
          <p:cNvSpPr/>
          <p:nvPr/>
        </p:nvSpPr>
        <p:spPr>
          <a:xfrm>
            <a:off x="4835986" y="5139019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7" name="Rechthoek 96"/>
          <p:cNvSpPr/>
          <p:nvPr/>
        </p:nvSpPr>
        <p:spPr>
          <a:xfrm>
            <a:off x="8076022" y="5949028"/>
            <a:ext cx="1530017" cy="630007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UNIT</a:t>
            </a:r>
          </a:p>
        </p:txBody>
      </p:sp>
      <p:sp>
        <p:nvSpPr>
          <p:cNvPr id="101" name="Ruit 100"/>
          <p:cNvSpPr/>
          <p:nvPr/>
        </p:nvSpPr>
        <p:spPr>
          <a:xfrm rot="16200000">
            <a:off x="3890976" y="5544023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5" name="Ruit 114"/>
          <p:cNvSpPr/>
          <p:nvPr/>
        </p:nvSpPr>
        <p:spPr>
          <a:xfrm rot="5400000">
            <a:off x="4340980" y="3113997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6" name="Gelijkbenige driehoek 115"/>
          <p:cNvSpPr/>
          <p:nvPr/>
        </p:nvSpPr>
        <p:spPr>
          <a:xfrm rot="5400000">
            <a:off x="7761018" y="4104008"/>
            <a:ext cx="270003" cy="360004"/>
          </a:xfrm>
          <a:prstGeom prst="triangle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39" name="Verbindingslijn: gebogen 238"/>
          <p:cNvCxnSpPr>
            <a:stCxn id="116" idx="3"/>
            <a:endCxn id="211" idx="3"/>
          </p:cNvCxnSpPr>
          <p:nvPr/>
        </p:nvCxnSpPr>
        <p:spPr>
          <a:xfrm rot="10800000">
            <a:off x="7176012" y="3654003"/>
            <a:ext cx="540006" cy="630008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Verbindingslijn: gebogen 118"/>
          <p:cNvCxnSpPr>
            <a:stCxn id="116" idx="3"/>
            <a:endCxn id="76" idx="3"/>
          </p:cNvCxnSpPr>
          <p:nvPr/>
        </p:nvCxnSpPr>
        <p:spPr>
          <a:xfrm rot="10800000">
            <a:off x="7176012" y="4194009"/>
            <a:ext cx="540006" cy="90002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Verbindingslijn: gebogen 121"/>
          <p:cNvCxnSpPr>
            <a:stCxn id="116" idx="3"/>
            <a:endCxn id="83" idx="3"/>
          </p:cNvCxnSpPr>
          <p:nvPr/>
        </p:nvCxnSpPr>
        <p:spPr>
          <a:xfrm rot="10800000" flipV="1">
            <a:off x="7176012" y="4284011"/>
            <a:ext cx="540006" cy="450004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Verbindingslijn: gebogen 124"/>
          <p:cNvCxnSpPr>
            <a:stCxn id="116" idx="3"/>
            <a:endCxn id="88" idx="3"/>
          </p:cNvCxnSpPr>
          <p:nvPr/>
        </p:nvCxnSpPr>
        <p:spPr>
          <a:xfrm rot="10800000" flipV="1">
            <a:off x="7176012" y="4284011"/>
            <a:ext cx="540006" cy="990010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hthoek 129"/>
          <p:cNvSpPr/>
          <p:nvPr/>
        </p:nvSpPr>
        <p:spPr>
          <a:xfrm>
            <a:off x="5645995" y="2078985"/>
            <a:ext cx="1530017" cy="630007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FSM_TASK</a:t>
            </a:r>
          </a:p>
        </p:txBody>
      </p:sp>
      <p:sp>
        <p:nvSpPr>
          <p:cNvPr id="134" name="Gelijkbenige driehoek 133"/>
          <p:cNvSpPr/>
          <p:nvPr/>
        </p:nvSpPr>
        <p:spPr>
          <a:xfrm rot="5400000">
            <a:off x="7761018" y="2213987"/>
            <a:ext cx="270004" cy="360004"/>
          </a:xfrm>
          <a:prstGeom prst="triangle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54" name="Verbindingslijn: gebogen 253"/>
          <p:cNvCxnSpPr>
            <a:stCxn id="115" idx="1"/>
            <a:endCxn id="130" idx="2"/>
          </p:cNvCxnSpPr>
          <p:nvPr/>
        </p:nvCxnSpPr>
        <p:spPr>
          <a:xfrm rot="5400000" flipH="1" flipV="1">
            <a:off x="5285991" y="1943984"/>
            <a:ext cx="360005" cy="1890022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hthoek 165"/>
          <p:cNvSpPr/>
          <p:nvPr/>
        </p:nvSpPr>
        <p:spPr>
          <a:xfrm>
            <a:off x="8076022" y="2078985"/>
            <a:ext cx="1530017" cy="630007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</a:t>
            </a:r>
          </a:p>
        </p:txBody>
      </p:sp>
      <p:cxnSp>
        <p:nvCxnSpPr>
          <p:cNvPr id="95" name="Rechte verbindingslijn 94"/>
          <p:cNvCxnSpPr>
            <a:stCxn id="130" idx="3"/>
            <a:endCxn id="134" idx="3"/>
          </p:cNvCxnSpPr>
          <p:nvPr/>
        </p:nvCxnSpPr>
        <p:spPr>
          <a:xfrm>
            <a:off x="7176012" y="2393989"/>
            <a:ext cx="54000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Gelijkbenige driehoek 172"/>
          <p:cNvSpPr/>
          <p:nvPr/>
        </p:nvSpPr>
        <p:spPr>
          <a:xfrm>
            <a:off x="8706029" y="2708992"/>
            <a:ext cx="270003" cy="360004"/>
          </a:xfrm>
          <a:prstGeom prst="triangle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75" name="Rechte verbindingslijn 174"/>
          <p:cNvCxnSpPr>
            <a:stCxn id="204" idx="0"/>
            <a:endCxn id="173" idx="3"/>
          </p:cNvCxnSpPr>
          <p:nvPr/>
        </p:nvCxnSpPr>
        <p:spPr>
          <a:xfrm flipV="1">
            <a:off x="8841031" y="3068996"/>
            <a:ext cx="0" cy="9000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hthoek 180"/>
          <p:cNvSpPr/>
          <p:nvPr/>
        </p:nvSpPr>
        <p:spPr>
          <a:xfrm>
            <a:off x="5015988" y="5949028"/>
            <a:ext cx="1530017" cy="630007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GROUP</a:t>
            </a:r>
          </a:p>
        </p:txBody>
      </p:sp>
      <p:cxnSp>
        <p:nvCxnSpPr>
          <p:cNvPr id="109" name="Verbindingslijn: gebogen 108"/>
          <p:cNvCxnSpPr>
            <a:stCxn id="101" idx="1"/>
            <a:endCxn id="181" idx="1"/>
          </p:cNvCxnSpPr>
          <p:nvPr/>
        </p:nvCxnSpPr>
        <p:spPr>
          <a:xfrm rot="16200000" flipH="1">
            <a:off x="4340981" y="5589024"/>
            <a:ext cx="405005" cy="945009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Rechte verbindingslijn 110"/>
          <p:cNvCxnSpPr>
            <a:stCxn id="190" idx="3"/>
            <a:endCxn id="97" idx="1"/>
          </p:cNvCxnSpPr>
          <p:nvPr/>
        </p:nvCxnSpPr>
        <p:spPr>
          <a:xfrm>
            <a:off x="6906009" y="6264032"/>
            <a:ext cx="117001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uit 189"/>
          <p:cNvSpPr/>
          <p:nvPr/>
        </p:nvSpPr>
        <p:spPr>
          <a:xfrm>
            <a:off x="6546005" y="6129030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3" name="Ruit 192"/>
          <p:cNvSpPr/>
          <p:nvPr/>
        </p:nvSpPr>
        <p:spPr>
          <a:xfrm rot="16200000">
            <a:off x="8661029" y="4644014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17" name="Rechte verbindingslijn 116"/>
          <p:cNvCxnSpPr>
            <a:stCxn id="193" idx="1"/>
            <a:endCxn id="97" idx="0"/>
          </p:cNvCxnSpPr>
          <p:nvPr/>
        </p:nvCxnSpPr>
        <p:spPr>
          <a:xfrm flipH="1">
            <a:off x="8841031" y="4959018"/>
            <a:ext cx="1" cy="9900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kstvak 197"/>
          <p:cNvSpPr txBox="1"/>
          <p:nvPr/>
        </p:nvSpPr>
        <p:spPr>
          <a:xfrm>
            <a:off x="8886031" y="5679025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0..1</a:t>
            </a:r>
          </a:p>
        </p:txBody>
      </p:sp>
      <p:sp>
        <p:nvSpPr>
          <p:cNvPr id="126" name="Rechthoek 125"/>
          <p:cNvSpPr/>
          <p:nvPr/>
        </p:nvSpPr>
        <p:spPr>
          <a:xfrm>
            <a:off x="8076022" y="2528990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02" name="Rechthoek 201"/>
          <p:cNvSpPr/>
          <p:nvPr/>
        </p:nvSpPr>
        <p:spPr>
          <a:xfrm>
            <a:off x="8076022" y="2618991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03" name="Rechthoek 202"/>
          <p:cNvSpPr/>
          <p:nvPr/>
        </p:nvSpPr>
        <p:spPr>
          <a:xfrm>
            <a:off x="5645995" y="2528990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07" name="Rechthoek 206"/>
          <p:cNvSpPr/>
          <p:nvPr/>
        </p:nvSpPr>
        <p:spPr>
          <a:xfrm>
            <a:off x="5645995" y="2618991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08" name="Rechthoek 207"/>
          <p:cNvSpPr/>
          <p:nvPr/>
        </p:nvSpPr>
        <p:spPr>
          <a:xfrm>
            <a:off x="3305969" y="2528990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09" name="Rechthoek 208"/>
          <p:cNvSpPr/>
          <p:nvPr/>
        </p:nvSpPr>
        <p:spPr>
          <a:xfrm>
            <a:off x="3305969" y="2618991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13" name="Rechthoek 212"/>
          <p:cNvSpPr/>
          <p:nvPr/>
        </p:nvSpPr>
        <p:spPr>
          <a:xfrm>
            <a:off x="965943" y="2528990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14" name="Rechthoek 213"/>
          <p:cNvSpPr/>
          <p:nvPr/>
        </p:nvSpPr>
        <p:spPr>
          <a:xfrm>
            <a:off x="965943" y="2618991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15" name="Rechthoek 214"/>
          <p:cNvSpPr/>
          <p:nvPr/>
        </p:nvSpPr>
        <p:spPr>
          <a:xfrm>
            <a:off x="5645995" y="3699003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16" name="Rechthoek 215"/>
          <p:cNvSpPr/>
          <p:nvPr/>
        </p:nvSpPr>
        <p:spPr>
          <a:xfrm>
            <a:off x="5645995" y="3789004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17" name="Rechthoek 216"/>
          <p:cNvSpPr/>
          <p:nvPr/>
        </p:nvSpPr>
        <p:spPr>
          <a:xfrm>
            <a:off x="3305969" y="3699004"/>
            <a:ext cx="1530017" cy="450004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000" dirty="0" err="1"/>
              <a:t>TemplateProcesses</a:t>
            </a:r>
            <a:r>
              <a:rPr lang="nl-BE" sz="1000" dirty="0"/>
              <a:t>[ 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000" dirty="0" err="1"/>
              <a:t>AssignedProcesses</a:t>
            </a:r>
            <a:r>
              <a:rPr lang="nl-BE" sz="1000" dirty="0"/>
              <a:t>[ 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BE" sz="1000" dirty="0"/>
          </a:p>
        </p:txBody>
      </p:sp>
      <p:sp>
        <p:nvSpPr>
          <p:cNvPr id="218" name="Rechthoek 217"/>
          <p:cNvSpPr/>
          <p:nvPr/>
        </p:nvSpPr>
        <p:spPr>
          <a:xfrm>
            <a:off x="3305969" y="4149008"/>
            <a:ext cx="1530017" cy="135001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000" dirty="0" err="1"/>
              <a:t>AssignProcess</a:t>
            </a:r>
            <a:r>
              <a:rPr lang="nl-BE" sz="1000" dirty="0"/>
              <a:t>()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000" dirty="0" err="1"/>
              <a:t>SetProcessTemplate</a:t>
            </a:r>
            <a:r>
              <a:rPr lang="nl-BE" sz="1000" dirty="0"/>
              <a:t>()</a:t>
            </a:r>
          </a:p>
        </p:txBody>
      </p:sp>
      <p:sp>
        <p:nvSpPr>
          <p:cNvPr id="219" name="Rechthoek 218"/>
          <p:cNvSpPr/>
          <p:nvPr/>
        </p:nvSpPr>
        <p:spPr>
          <a:xfrm>
            <a:off x="5645995" y="4239009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20" name="Rechthoek 219"/>
          <p:cNvSpPr/>
          <p:nvPr/>
        </p:nvSpPr>
        <p:spPr>
          <a:xfrm>
            <a:off x="5645995" y="4329010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21" name="Rechthoek 220"/>
          <p:cNvSpPr/>
          <p:nvPr/>
        </p:nvSpPr>
        <p:spPr>
          <a:xfrm>
            <a:off x="5645995" y="4779015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22" name="Rechthoek 221"/>
          <p:cNvSpPr/>
          <p:nvPr/>
        </p:nvSpPr>
        <p:spPr>
          <a:xfrm>
            <a:off x="5645995" y="4869016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23" name="Rechthoek 222"/>
          <p:cNvSpPr/>
          <p:nvPr/>
        </p:nvSpPr>
        <p:spPr>
          <a:xfrm>
            <a:off x="5645995" y="5319021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56" name="Rechthoek 255"/>
          <p:cNvSpPr/>
          <p:nvPr/>
        </p:nvSpPr>
        <p:spPr>
          <a:xfrm>
            <a:off x="5645995" y="5409022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57" name="Rechthoek 256"/>
          <p:cNvSpPr/>
          <p:nvPr/>
        </p:nvSpPr>
        <p:spPr>
          <a:xfrm>
            <a:off x="5015988" y="6399033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58" name="Rechthoek 257"/>
          <p:cNvSpPr/>
          <p:nvPr/>
        </p:nvSpPr>
        <p:spPr>
          <a:xfrm>
            <a:off x="5015988" y="6489034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59" name="Rechthoek 258"/>
          <p:cNvSpPr/>
          <p:nvPr/>
        </p:nvSpPr>
        <p:spPr>
          <a:xfrm>
            <a:off x="8076022" y="6399033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60" name="Rechthoek 259"/>
          <p:cNvSpPr/>
          <p:nvPr/>
        </p:nvSpPr>
        <p:spPr>
          <a:xfrm>
            <a:off x="8076022" y="6489034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79" name="Rechthoek 78"/>
          <p:cNvSpPr/>
          <p:nvPr/>
        </p:nvSpPr>
        <p:spPr>
          <a:xfrm>
            <a:off x="965943" y="3429000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FSM_ASSIGN</a:t>
            </a:r>
          </a:p>
        </p:txBody>
      </p:sp>
      <p:sp>
        <p:nvSpPr>
          <p:cNvPr id="85" name="Rechthoek 84"/>
          <p:cNvSpPr/>
          <p:nvPr/>
        </p:nvSpPr>
        <p:spPr>
          <a:xfrm>
            <a:off x="965943" y="3969006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FSM_ROUTE</a:t>
            </a:r>
          </a:p>
        </p:txBody>
      </p:sp>
      <p:sp>
        <p:nvSpPr>
          <p:cNvPr id="86" name="Rechthoek 85"/>
          <p:cNvSpPr/>
          <p:nvPr/>
        </p:nvSpPr>
        <p:spPr>
          <a:xfrm>
            <a:off x="965943" y="4509012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FSM_ACCOUNT</a:t>
            </a:r>
          </a:p>
        </p:txBody>
      </p:sp>
      <p:sp>
        <p:nvSpPr>
          <p:cNvPr id="90" name="Rechthoek 89"/>
          <p:cNvSpPr/>
          <p:nvPr/>
        </p:nvSpPr>
        <p:spPr>
          <a:xfrm>
            <a:off x="965943" y="5049018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FSM_SMOKE</a:t>
            </a:r>
          </a:p>
        </p:txBody>
      </p:sp>
      <p:sp>
        <p:nvSpPr>
          <p:cNvPr id="91" name="Rechthoek 90"/>
          <p:cNvSpPr/>
          <p:nvPr/>
        </p:nvSpPr>
        <p:spPr>
          <a:xfrm>
            <a:off x="965943" y="3699003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92" name="Rechthoek 91"/>
          <p:cNvSpPr/>
          <p:nvPr/>
        </p:nvSpPr>
        <p:spPr>
          <a:xfrm>
            <a:off x="965943" y="3789004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93" name="Rechthoek 92"/>
          <p:cNvSpPr/>
          <p:nvPr/>
        </p:nvSpPr>
        <p:spPr>
          <a:xfrm>
            <a:off x="965943" y="4239009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94" name="Rechthoek 93"/>
          <p:cNvSpPr/>
          <p:nvPr/>
        </p:nvSpPr>
        <p:spPr>
          <a:xfrm>
            <a:off x="965943" y="4329010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96" name="Rechthoek 95"/>
          <p:cNvSpPr/>
          <p:nvPr/>
        </p:nvSpPr>
        <p:spPr>
          <a:xfrm>
            <a:off x="965943" y="4779015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98" name="Rechthoek 97"/>
          <p:cNvSpPr/>
          <p:nvPr/>
        </p:nvSpPr>
        <p:spPr>
          <a:xfrm>
            <a:off x="965943" y="4869016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99" name="Rechthoek 98"/>
          <p:cNvSpPr/>
          <p:nvPr/>
        </p:nvSpPr>
        <p:spPr>
          <a:xfrm>
            <a:off x="965943" y="5319021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100" name="Rechthoek 99"/>
          <p:cNvSpPr/>
          <p:nvPr/>
        </p:nvSpPr>
        <p:spPr>
          <a:xfrm>
            <a:off x="965943" y="5409022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102" name="Ruit 101"/>
          <p:cNvSpPr/>
          <p:nvPr/>
        </p:nvSpPr>
        <p:spPr>
          <a:xfrm>
            <a:off x="2945965" y="3519001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03" name="Rechte verbindingslijn 102"/>
          <p:cNvCxnSpPr>
            <a:stCxn id="79" idx="3"/>
            <a:endCxn id="102" idx="1"/>
          </p:cNvCxnSpPr>
          <p:nvPr/>
        </p:nvCxnSpPr>
        <p:spPr>
          <a:xfrm>
            <a:off x="2495960" y="3654003"/>
            <a:ext cx="45000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uit 103"/>
          <p:cNvSpPr/>
          <p:nvPr/>
        </p:nvSpPr>
        <p:spPr>
          <a:xfrm>
            <a:off x="2945965" y="4059007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5" name="Ruit 104"/>
          <p:cNvSpPr/>
          <p:nvPr/>
        </p:nvSpPr>
        <p:spPr>
          <a:xfrm>
            <a:off x="2945965" y="4599013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6" name="Ruit 105"/>
          <p:cNvSpPr/>
          <p:nvPr/>
        </p:nvSpPr>
        <p:spPr>
          <a:xfrm>
            <a:off x="2945965" y="5139019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07" name="Rechte verbindingslijn 106"/>
          <p:cNvCxnSpPr>
            <a:stCxn id="85" idx="3"/>
            <a:endCxn id="104" idx="1"/>
          </p:cNvCxnSpPr>
          <p:nvPr/>
        </p:nvCxnSpPr>
        <p:spPr>
          <a:xfrm>
            <a:off x="2495960" y="4194009"/>
            <a:ext cx="45000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Rechte verbindingslijn 107"/>
          <p:cNvCxnSpPr>
            <a:stCxn id="86" idx="3"/>
            <a:endCxn id="105" idx="1"/>
          </p:cNvCxnSpPr>
          <p:nvPr/>
        </p:nvCxnSpPr>
        <p:spPr>
          <a:xfrm>
            <a:off x="2495960" y="4734015"/>
            <a:ext cx="45000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chte verbindingslijn 109"/>
          <p:cNvCxnSpPr>
            <a:stCxn id="90" idx="3"/>
            <a:endCxn id="106" idx="1"/>
          </p:cNvCxnSpPr>
          <p:nvPr/>
        </p:nvCxnSpPr>
        <p:spPr>
          <a:xfrm>
            <a:off x="2495960" y="5274021"/>
            <a:ext cx="45000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kstvak 111"/>
          <p:cNvSpPr txBox="1"/>
          <p:nvPr/>
        </p:nvSpPr>
        <p:spPr>
          <a:xfrm>
            <a:off x="2495960" y="3609002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Assign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13" name="Tekstvak 112"/>
          <p:cNvSpPr txBox="1"/>
          <p:nvPr/>
        </p:nvSpPr>
        <p:spPr>
          <a:xfrm>
            <a:off x="2495960" y="4150775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Assign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14" name="Tekstvak 113"/>
          <p:cNvSpPr txBox="1"/>
          <p:nvPr/>
        </p:nvSpPr>
        <p:spPr>
          <a:xfrm>
            <a:off x="2495960" y="4689014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Assign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18" name="Tekstvak 117"/>
          <p:cNvSpPr txBox="1"/>
          <p:nvPr/>
        </p:nvSpPr>
        <p:spPr>
          <a:xfrm>
            <a:off x="2495960" y="5229020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Assign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20" name="Tekstvak 119"/>
          <p:cNvSpPr txBox="1"/>
          <p:nvPr/>
        </p:nvSpPr>
        <p:spPr>
          <a:xfrm>
            <a:off x="5195990" y="5229020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>
                <a:solidFill>
                  <a:schemeClr val="tx1"/>
                </a:solidFill>
              </a:rPr>
              <a:t>Template</a:t>
            </a:r>
          </a:p>
        </p:txBody>
      </p:sp>
      <p:sp>
        <p:nvSpPr>
          <p:cNvPr id="121" name="Tekstvak 120"/>
          <p:cNvSpPr txBox="1"/>
          <p:nvPr/>
        </p:nvSpPr>
        <p:spPr>
          <a:xfrm>
            <a:off x="5195990" y="4689014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>
                <a:solidFill>
                  <a:schemeClr val="tx1"/>
                </a:solidFill>
              </a:rPr>
              <a:t>Template</a:t>
            </a:r>
          </a:p>
        </p:txBody>
      </p:sp>
      <p:sp>
        <p:nvSpPr>
          <p:cNvPr id="123" name="Tekstvak 122"/>
          <p:cNvSpPr txBox="1"/>
          <p:nvPr/>
        </p:nvSpPr>
        <p:spPr>
          <a:xfrm>
            <a:off x="5195990" y="4149008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>
                <a:solidFill>
                  <a:schemeClr val="tx1"/>
                </a:solidFill>
              </a:rPr>
              <a:t>Template</a:t>
            </a:r>
          </a:p>
        </p:txBody>
      </p:sp>
      <p:sp>
        <p:nvSpPr>
          <p:cNvPr id="124" name="Tekstvak 123"/>
          <p:cNvSpPr txBox="1"/>
          <p:nvPr/>
        </p:nvSpPr>
        <p:spPr>
          <a:xfrm>
            <a:off x="5195990" y="3609002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>
                <a:solidFill>
                  <a:schemeClr val="tx1"/>
                </a:solidFill>
              </a:rPr>
              <a:t>Template</a:t>
            </a:r>
          </a:p>
        </p:txBody>
      </p:sp>
      <p:sp>
        <p:nvSpPr>
          <p:cNvPr id="127" name="Tekstvak 126"/>
          <p:cNvSpPr txBox="1"/>
          <p:nvPr/>
        </p:nvSpPr>
        <p:spPr>
          <a:xfrm>
            <a:off x="5375992" y="3429000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0..1</a:t>
            </a:r>
          </a:p>
        </p:txBody>
      </p:sp>
      <p:sp>
        <p:nvSpPr>
          <p:cNvPr id="128" name="Tekstvak 127"/>
          <p:cNvSpPr txBox="1"/>
          <p:nvPr/>
        </p:nvSpPr>
        <p:spPr>
          <a:xfrm>
            <a:off x="5375992" y="3969006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0..1</a:t>
            </a:r>
          </a:p>
        </p:txBody>
      </p:sp>
      <p:sp>
        <p:nvSpPr>
          <p:cNvPr id="129" name="Tekstvak 128"/>
          <p:cNvSpPr txBox="1"/>
          <p:nvPr/>
        </p:nvSpPr>
        <p:spPr>
          <a:xfrm>
            <a:off x="5375992" y="4509012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0..1</a:t>
            </a:r>
          </a:p>
        </p:txBody>
      </p:sp>
      <p:sp>
        <p:nvSpPr>
          <p:cNvPr id="131" name="Tekstvak 130"/>
          <p:cNvSpPr txBox="1"/>
          <p:nvPr/>
        </p:nvSpPr>
        <p:spPr>
          <a:xfrm>
            <a:off x="5375992" y="5049018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0..1</a:t>
            </a:r>
          </a:p>
        </p:txBody>
      </p:sp>
      <p:sp>
        <p:nvSpPr>
          <p:cNvPr id="132" name="Tekstvak 131"/>
          <p:cNvSpPr txBox="1"/>
          <p:nvPr/>
        </p:nvSpPr>
        <p:spPr>
          <a:xfrm>
            <a:off x="2495960" y="5049018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1..*</a:t>
            </a:r>
          </a:p>
        </p:txBody>
      </p:sp>
      <p:sp>
        <p:nvSpPr>
          <p:cNvPr id="133" name="Tekstvak 132"/>
          <p:cNvSpPr txBox="1"/>
          <p:nvPr/>
        </p:nvSpPr>
        <p:spPr>
          <a:xfrm>
            <a:off x="2495960" y="4509012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1..*</a:t>
            </a:r>
          </a:p>
        </p:txBody>
      </p:sp>
      <p:sp>
        <p:nvSpPr>
          <p:cNvPr id="135" name="Tekstvak 134"/>
          <p:cNvSpPr txBox="1"/>
          <p:nvPr/>
        </p:nvSpPr>
        <p:spPr>
          <a:xfrm>
            <a:off x="2495960" y="3969006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1..*</a:t>
            </a:r>
          </a:p>
        </p:txBody>
      </p:sp>
      <p:sp>
        <p:nvSpPr>
          <p:cNvPr id="136" name="Tekstvak 135"/>
          <p:cNvSpPr txBox="1"/>
          <p:nvPr/>
        </p:nvSpPr>
        <p:spPr>
          <a:xfrm>
            <a:off x="2495960" y="3429000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1..*</a:t>
            </a:r>
          </a:p>
        </p:txBody>
      </p:sp>
    </p:spTree>
    <p:extLst>
      <p:ext uri="{BB962C8B-B14F-4D97-AF65-F5344CB8AC3E}">
        <p14:creationId xmlns:p14="http://schemas.microsoft.com/office/powerpoint/2010/main" val="2192034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HOPE YOU FOUND THIS INTERESTING</a:t>
            </a:r>
          </a:p>
        </p:txBody>
      </p:sp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extBox 19"/>
          <p:cNvSpPr txBox="1"/>
          <p:nvPr/>
        </p:nvSpPr>
        <p:spPr>
          <a:xfrm>
            <a:off x="695940" y="368966"/>
            <a:ext cx="10620117" cy="117001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sz="2400" dirty="0" err="1"/>
              <a:t>You</a:t>
            </a:r>
            <a:r>
              <a:rPr lang="nl-BE" sz="2400" dirty="0"/>
              <a:t> </a:t>
            </a:r>
            <a:r>
              <a:rPr lang="nl-BE" sz="2400" dirty="0" err="1"/>
              <a:t>can</a:t>
            </a:r>
            <a:r>
              <a:rPr lang="nl-BE" sz="2400" dirty="0"/>
              <a:t> </a:t>
            </a:r>
            <a:r>
              <a:rPr lang="nl-BE" sz="2400" dirty="0" err="1"/>
              <a:t>reach</a:t>
            </a:r>
            <a:r>
              <a:rPr lang="nl-BE" sz="2400" dirty="0"/>
              <a:t> me on </a:t>
            </a:r>
            <a:r>
              <a:rPr lang="nl-BE" sz="2400" b="1" dirty="0">
                <a:hlinkClick r:id="rId2"/>
              </a:rPr>
              <a:t>SKYPE</a:t>
            </a:r>
            <a:r>
              <a:rPr lang="nl-BE" sz="2400" dirty="0"/>
              <a:t> </a:t>
            </a:r>
            <a:r>
              <a:rPr lang="nl-BE" sz="2400" dirty="0" err="1"/>
              <a:t>with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ID: </a:t>
            </a:r>
            <a:r>
              <a:rPr lang="nl-BE" sz="2400" b="1" dirty="0" err="1"/>
              <a:t>FlightControl_Skype</a:t>
            </a:r>
            <a:endParaRPr lang="nl-BE" sz="2400" b="1" dirty="0"/>
          </a:p>
          <a:p>
            <a:pPr marL="0" indent="0" algn="ctr">
              <a:buNone/>
            </a:pPr>
            <a:r>
              <a:rPr lang="nl-BE" sz="2400" dirty="0"/>
              <a:t>Or, </a:t>
            </a:r>
            <a:r>
              <a:rPr lang="nl-BE" sz="2400" dirty="0" err="1"/>
              <a:t>join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b="1" dirty="0">
                <a:hlinkClick r:id="rId3"/>
              </a:rPr>
              <a:t>SLACK.COM</a:t>
            </a:r>
            <a:r>
              <a:rPr lang="nl-BE" sz="2400" dirty="0"/>
              <a:t> development community at </a:t>
            </a:r>
          </a:p>
          <a:p>
            <a:pPr marL="0" indent="0" algn="ctr">
              <a:buNone/>
            </a:pPr>
            <a:r>
              <a:rPr lang="nl-BE" sz="2400" dirty="0">
                <a:hlinkClick r:id="rId4"/>
              </a:rPr>
              <a:t>https://flightcontrol.slack.com/messages/moose/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576351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SEAD TASKING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2658702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SEAD targets</a:t>
            </a:r>
            <a:br>
              <a:rPr lang="en-US" dirty="0"/>
            </a:br>
            <a:r>
              <a:rPr lang="en-US" dirty="0"/>
              <a:t>within the battle zone.</a:t>
            </a:r>
          </a:p>
        </p:txBody>
      </p:sp>
      <p:sp>
        <p:nvSpPr>
          <p:cNvPr id="22" name="Afgeronde rechthoek 18"/>
          <p:cNvSpPr/>
          <p:nvPr/>
        </p:nvSpPr>
        <p:spPr>
          <a:xfrm>
            <a:off x="1505949" y="4509012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TASK_BASE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3" name="Straight Connector 2"/>
          <p:cNvCxnSpPr>
            <a:endCxn id="37" idx="2"/>
          </p:cNvCxnSpPr>
          <p:nvPr/>
        </p:nvCxnSpPr>
        <p:spPr>
          <a:xfrm flipV="1">
            <a:off x="2450960" y="4059007"/>
            <a:ext cx="0" cy="450005"/>
          </a:xfrm>
          <a:prstGeom prst="line">
            <a:avLst/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fgeronde rechthoek 18"/>
          <p:cNvSpPr/>
          <p:nvPr/>
        </p:nvSpPr>
        <p:spPr>
          <a:xfrm>
            <a:off x="1505949" y="3429000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BASE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38" name="Rechte verbindingslijn 37"/>
          <p:cNvCxnSpPr>
            <a:endCxn id="39" idx="6"/>
          </p:cNvCxnSpPr>
          <p:nvPr/>
        </p:nvCxnSpPr>
        <p:spPr>
          <a:xfrm flipH="1">
            <a:off x="6366003" y="5229020"/>
            <a:ext cx="1800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7"/>
          <p:cNvSpPr/>
          <p:nvPr/>
        </p:nvSpPr>
        <p:spPr>
          <a:xfrm>
            <a:off x="6186001" y="5139019"/>
            <a:ext cx="180002" cy="180002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Rechte verbindingslijn 39"/>
          <p:cNvCxnSpPr>
            <a:stCxn id="46" idx="3"/>
            <a:endCxn id="39" idx="2"/>
          </p:cNvCxnSpPr>
          <p:nvPr/>
        </p:nvCxnSpPr>
        <p:spPr>
          <a:xfrm>
            <a:off x="5825997" y="4824016"/>
            <a:ext cx="360004" cy="405004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fgeronde rechthoek 18"/>
          <p:cNvSpPr/>
          <p:nvPr/>
        </p:nvSpPr>
        <p:spPr>
          <a:xfrm>
            <a:off x="3935976" y="5409022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TASK_SEAD</a:t>
            </a:r>
            <a:br>
              <a:rPr lang="nl-BE" b="1" dirty="0">
                <a:solidFill>
                  <a:schemeClr val="accent1"/>
                </a:solidFill>
              </a:rPr>
            </a:br>
            <a:r>
              <a:rPr lang="nl-BE" b="1" dirty="0">
                <a:solidFill>
                  <a:schemeClr val="accent1"/>
                </a:solidFill>
              </a:rPr>
              <a:t>_COALITION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2" name="Afgeronde rechthoek 18"/>
          <p:cNvSpPr/>
          <p:nvPr/>
        </p:nvSpPr>
        <p:spPr>
          <a:xfrm>
            <a:off x="6546005" y="4869016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SPAWN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3" name="Afgeronde rechthoek 18"/>
          <p:cNvSpPr/>
          <p:nvPr/>
        </p:nvSpPr>
        <p:spPr>
          <a:xfrm>
            <a:off x="6636006" y="4959017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SPAWN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4" name="Afgeronde rechthoek 18"/>
          <p:cNvSpPr/>
          <p:nvPr/>
        </p:nvSpPr>
        <p:spPr>
          <a:xfrm>
            <a:off x="6726007" y="5049018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SET_UNIT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45" name="Gebogen verbindingslijn 44"/>
          <p:cNvCxnSpPr>
            <a:stCxn id="41" idx="1"/>
            <a:endCxn id="22" idx="3"/>
          </p:cNvCxnSpPr>
          <p:nvPr/>
        </p:nvCxnSpPr>
        <p:spPr>
          <a:xfrm rot="10800000">
            <a:off x="3395970" y="4824016"/>
            <a:ext cx="540006" cy="900010"/>
          </a:xfrm>
          <a:prstGeom prst="bentConnector3">
            <a:avLst/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fgeronde rechthoek 18"/>
          <p:cNvSpPr/>
          <p:nvPr/>
        </p:nvSpPr>
        <p:spPr>
          <a:xfrm>
            <a:off x="3935976" y="4509012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TASK_SEAD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_CLIENT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47" name="Rechte verbindingslijn met pijl 46"/>
          <p:cNvCxnSpPr>
            <a:stCxn id="46" idx="1"/>
            <a:endCxn id="22" idx="3"/>
          </p:cNvCxnSpPr>
          <p:nvPr/>
        </p:nvCxnSpPr>
        <p:spPr>
          <a:xfrm flipH="1">
            <a:off x="3395970" y="4824016"/>
            <a:ext cx="540006" cy="0"/>
          </a:xfrm>
          <a:prstGeom prst="straightConnector1">
            <a:avLst/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/>
          <p:cNvCxnSpPr>
            <a:stCxn id="41" idx="3"/>
            <a:endCxn id="39" idx="2"/>
          </p:cNvCxnSpPr>
          <p:nvPr/>
        </p:nvCxnSpPr>
        <p:spPr>
          <a:xfrm flipV="1">
            <a:off x="5825997" y="5229020"/>
            <a:ext cx="360004" cy="495006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348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Afgeronde rechthoek 18"/>
          <p:cNvSpPr/>
          <p:nvPr/>
        </p:nvSpPr>
        <p:spPr>
          <a:xfrm>
            <a:off x="4655984" y="2078985"/>
            <a:ext cx="7290081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2"/>
                </a:solidFill>
              </a:rPr>
              <a:t>COMMANDCENTER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Afgeronde rechthoek 18"/>
          <p:cNvSpPr/>
          <p:nvPr/>
        </p:nvSpPr>
        <p:spPr>
          <a:xfrm>
            <a:off x="245935" y="2078986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1"/>
                </a:solidFill>
              </a:rPr>
              <a:t>COMMANDCENTER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4" name="Afgeronde rechthoek 18"/>
          <p:cNvSpPr/>
          <p:nvPr/>
        </p:nvSpPr>
        <p:spPr>
          <a:xfrm>
            <a:off x="4835986" y="2528990"/>
            <a:ext cx="3510039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2"/>
                </a:solidFill>
              </a:rPr>
              <a:t>MISSION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6" name="Afgeronde rechthoek 18"/>
          <p:cNvSpPr/>
          <p:nvPr/>
        </p:nvSpPr>
        <p:spPr>
          <a:xfrm>
            <a:off x="425936" y="2528990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1"/>
                </a:solidFill>
              </a:rPr>
              <a:t>MISSION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7" name="Afgeronde rechthoek 18"/>
          <p:cNvSpPr/>
          <p:nvPr/>
        </p:nvSpPr>
        <p:spPr>
          <a:xfrm>
            <a:off x="605938" y="2978996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9" name="Afgeronde rechthoek 18"/>
          <p:cNvSpPr/>
          <p:nvPr/>
        </p:nvSpPr>
        <p:spPr>
          <a:xfrm>
            <a:off x="2405958" y="2978996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36" name="Afgeronde rechthoek 18"/>
          <p:cNvSpPr/>
          <p:nvPr/>
        </p:nvSpPr>
        <p:spPr>
          <a:xfrm>
            <a:off x="785941" y="3339000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A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7" name="Afgeronde rechthoek 18"/>
          <p:cNvSpPr/>
          <p:nvPr/>
        </p:nvSpPr>
        <p:spPr>
          <a:xfrm>
            <a:off x="2585961" y="3339001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B</a:t>
            </a:r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38" name="Groep 37"/>
          <p:cNvGrpSpPr/>
          <p:nvPr/>
        </p:nvGrpSpPr>
        <p:grpSpPr>
          <a:xfrm>
            <a:off x="875940" y="3789004"/>
            <a:ext cx="540007" cy="540007"/>
            <a:chOff x="3665972" y="2888994"/>
            <a:chExt cx="540007" cy="540007"/>
          </a:xfrm>
        </p:grpSpPr>
        <p:sp>
          <p:nvSpPr>
            <p:cNvPr id="39" name="Ovaal 3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ep 40"/>
          <p:cNvGrpSpPr/>
          <p:nvPr/>
        </p:nvGrpSpPr>
        <p:grpSpPr>
          <a:xfrm>
            <a:off x="1505948" y="3789004"/>
            <a:ext cx="540007" cy="540007"/>
            <a:chOff x="3665972" y="2888994"/>
            <a:chExt cx="540007" cy="540007"/>
          </a:xfrm>
        </p:grpSpPr>
        <p:sp>
          <p:nvSpPr>
            <p:cNvPr id="42" name="Ovaal 4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ep 43"/>
          <p:cNvGrpSpPr/>
          <p:nvPr/>
        </p:nvGrpSpPr>
        <p:grpSpPr>
          <a:xfrm>
            <a:off x="875940" y="4419011"/>
            <a:ext cx="540007" cy="540007"/>
            <a:chOff x="3665972" y="2888994"/>
            <a:chExt cx="540007" cy="540007"/>
          </a:xfrm>
        </p:grpSpPr>
        <p:sp>
          <p:nvSpPr>
            <p:cNvPr id="45" name="Ovaal 4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oep 46"/>
          <p:cNvGrpSpPr/>
          <p:nvPr/>
        </p:nvGrpSpPr>
        <p:grpSpPr>
          <a:xfrm>
            <a:off x="1505948" y="4419011"/>
            <a:ext cx="540007" cy="540007"/>
            <a:chOff x="3665972" y="2888994"/>
            <a:chExt cx="540007" cy="540007"/>
          </a:xfrm>
        </p:grpSpPr>
        <p:sp>
          <p:nvSpPr>
            <p:cNvPr id="48" name="Ovaal 4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ep 49"/>
          <p:cNvGrpSpPr/>
          <p:nvPr/>
        </p:nvGrpSpPr>
        <p:grpSpPr>
          <a:xfrm>
            <a:off x="2675960" y="3789005"/>
            <a:ext cx="540007" cy="540007"/>
            <a:chOff x="3665972" y="2888994"/>
            <a:chExt cx="540007" cy="540007"/>
          </a:xfrm>
        </p:grpSpPr>
        <p:sp>
          <p:nvSpPr>
            <p:cNvPr id="51" name="Ovaal 5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Groep 52"/>
          <p:cNvGrpSpPr/>
          <p:nvPr/>
        </p:nvGrpSpPr>
        <p:grpSpPr>
          <a:xfrm>
            <a:off x="3305968" y="3789005"/>
            <a:ext cx="540007" cy="540007"/>
            <a:chOff x="3665972" y="2888994"/>
            <a:chExt cx="540007" cy="540007"/>
          </a:xfrm>
        </p:grpSpPr>
        <p:sp>
          <p:nvSpPr>
            <p:cNvPr id="54" name="Ovaal 5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ep 55"/>
          <p:cNvGrpSpPr/>
          <p:nvPr/>
        </p:nvGrpSpPr>
        <p:grpSpPr>
          <a:xfrm>
            <a:off x="2675960" y="4419012"/>
            <a:ext cx="540007" cy="540007"/>
            <a:chOff x="3665972" y="2888994"/>
            <a:chExt cx="540007" cy="540007"/>
          </a:xfrm>
        </p:grpSpPr>
        <p:sp>
          <p:nvSpPr>
            <p:cNvPr id="57" name="Ovaal 5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ep 58"/>
          <p:cNvGrpSpPr/>
          <p:nvPr/>
        </p:nvGrpSpPr>
        <p:grpSpPr>
          <a:xfrm>
            <a:off x="3305968" y="4419012"/>
            <a:ext cx="540007" cy="540007"/>
            <a:chOff x="3665972" y="2888994"/>
            <a:chExt cx="540007" cy="540007"/>
          </a:xfrm>
        </p:grpSpPr>
        <p:sp>
          <p:nvSpPr>
            <p:cNvPr id="60" name="Ovaal 5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2" name="Afgeronde rechthoek 18"/>
          <p:cNvSpPr/>
          <p:nvPr/>
        </p:nvSpPr>
        <p:spPr>
          <a:xfrm>
            <a:off x="5015988" y="2978997"/>
            <a:ext cx="1530017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2"/>
                </a:solidFill>
              </a:rPr>
              <a:t>TASK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63" name="Afgeronde rechthoek 18"/>
          <p:cNvSpPr/>
          <p:nvPr/>
        </p:nvSpPr>
        <p:spPr>
          <a:xfrm>
            <a:off x="6636006" y="2978997"/>
            <a:ext cx="1530017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2"/>
                </a:solidFill>
              </a:rPr>
              <a:t>TASK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64" name="Afgeronde rechthoek 18"/>
          <p:cNvSpPr/>
          <p:nvPr/>
        </p:nvSpPr>
        <p:spPr>
          <a:xfrm>
            <a:off x="5195990" y="3338999"/>
            <a:ext cx="1170012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GROUP X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65" name="Afgeronde rechthoek 18"/>
          <p:cNvSpPr/>
          <p:nvPr/>
        </p:nvSpPr>
        <p:spPr>
          <a:xfrm>
            <a:off x="6816009" y="3339000"/>
            <a:ext cx="1170012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GROUP Y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80" name="Rechthoek 79"/>
          <p:cNvSpPr/>
          <p:nvPr/>
        </p:nvSpPr>
        <p:spPr>
          <a:xfrm>
            <a:off x="245935" y="5679025"/>
            <a:ext cx="11700130" cy="99001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u="sng" dirty="0"/>
              <a:t>Multiple </a:t>
            </a:r>
            <a:r>
              <a:rPr lang="nl-BE" b="1" u="sng" dirty="0" err="1"/>
              <a:t>COMMANDCENTERs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govern</a:t>
            </a:r>
            <a:r>
              <a:rPr lang="nl-BE" dirty="0"/>
              <a:t> </a:t>
            </a:r>
            <a:r>
              <a:rPr lang="nl-BE" b="1" u="sng" dirty="0"/>
              <a:t>multiple </a:t>
            </a:r>
            <a:r>
              <a:rPr lang="nl-BE" b="1" u="sng" dirty="0" err="1"/>
              <a:t>MISSIONs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b="1" u="sng" dirty="0"/>
              <a:t>different </a:t>
            </a:r>
            <a:r>
              <a:rPr lang="nl-BE" b="1" u="sng" dirty="0" err="1"/>
              <a:t>coalitions</a:t>
            </a:r>
            <a:r>
              <a:rPr lang="nl-BE" dirty="0"/>
              <a:t> (RED, BLUE).</a:t>
            </a:r>
          </a:p>
        </p:txBody>
      </p:sp>
      <p:sp>
        <p:nvSpPr>
          <p:cNvPr id="82" name="Afgeronde rechthoek 18"/>
          <p:cNvSpPr/>
          <p:nvPr/>
        </p:nvSpPr>
        <p:spPr>
          <a:xfrm>
            <a:off x="8526027" y="2528990"/>
            <a:ext cx="3240036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2"/>
                </a:solidFill>
              </a:rPr>
              <a:t>MISSION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99" name="Afgeronde rechthoek 18"/>
          <p:cNvSpPr/>
          <p:nvPr/>
        </p:nvSpPr>
        <p:spPr>
          <a:xfrm>
            <a:off x="8706029" y="2978995"/>
            <a:ext cx="2880032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2"/>
                </a:solidFill>
              </a:rPr>
              <a:t>TASK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100" name="Afgeronde rechthoek 18"/>
          <p:cNvSpPr/>
          <p:nvPr/>
        </p:nvSpPr>
        <p:spPr>
          <a:xfrm>
            <a:off x="8886032" y="3339000"/>
            <a:ext cx="1170013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GROUP Z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13" name="Afgeronde rechthoek 18"/>
          <p:cNvSpPr/>
          <p:nvPr/>
        </p:nvSpPr>
        <p:spPr>
          <a:xfrm>
            <a:off x="10236046" y="3338999"/>
            <a:ext cx="1170013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GROUP X</a:t>
            </a:r>
            <a:endParaRPr lang="en-US" b="1" dirty="0">
              <a:solidFill>
                <a:schemeClr val="accent2"/>
              </a:solidFill>
            </a:endParaRPr>
          </a:p>
        </p:txBody>
      </p:sp>
      <p:grpSp>
        <p:nvGrpSpPr>
          <p:cNvPr id="126" name="Groep 125"/>
          <p:cNvGrpSpPr/>
          <p:nvPr/>
        </p:nvGrpSpPr>
        <p:grpSpPr>
          <a:xfrm>
            <a:off x="5285990" y="3789004"/>
            <a:ext cx="540007" cy="540007"/>
            <a:chOff x="3665972" y="2888994"/>
            <a:chExt cx="540007" cy="540007"/>
          </a:xfrm>
        </p:grpSpPr>
        <p:sp>
          <p:nvSpPr>
            <p:cNvPr id="127" name="Ovaal 12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9" name="Groep 128"/>
          <p:cNvGrpSpPr/>
          <p:nvPr/>
        </p:nvGrpSpPr>
        <p:grpSpPr>
          <a:xfrm>
            <a:off x="5735995" y="4419010"/>
            <a:ext cx="540007" cy="540007"/>
            <a:chOff x="3665972" y="2888994"/>
            <a:chExt cx="540007" cy="540007"/>
          </a:xfrm>
        </p:grpSpPr>
        <p:sp>
          <p:nvSpPr>
            <p:cNvPr id="130" name="Ovaal 12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2" name="Groep 131"/>
          <p:cNvGrpSpPr/>
          <p:nvPr/>
        </p:nvGrpSpPr>
        <p:grpSpPr>
          <a:xfrm>
            <a:off x="6906008" y="3789004"/>
            <a:ext cx="540007" cy="540007"/>
            <a:chOff x="3665972" y="2888994"/>
            <a:chExt cx="540007" cy="540007"/>
          </a:xfrm>
        </p:grpSpPr>
        <p:sp>
          <p:nvSpPr>
            <p:cNvPr id="133" name="Ovaal 13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5" name="Groep 134"/>
          <p:cNvGrpSpPr/>
          <p:nvPr/>
        </p:nvGrpSpPr>
        <p:grpSpPr>
          <a:xfrm>
            <a:off x="7356014" y="4419011"/>
            <a:ext cx="540007" cy="540007"/>
            <a:chOff x="3665972" y="2888994"/>
            <a:chExt cx="540007" cy="540007"/>
          </a:xfrm>
        </p:grpSpPr>
        <p:sp>
          <p:nvSpPr>
            <p:cNvPr id="136" name="Ovaal 13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8" name="Groep 137"/>
          <p:cNvGrpSpPr/>
          <p:nvPr/>
        </p:nvGrpSpPr>
        <p:grpSpPr>
          <a:xfrm>
            <a:off x="8976030" y="3789004"/>
            <a:ext cx="540007" cy="540007"/>
            <a:chOff x="3665972" y="2888994"/>
            <a:chExt cx="540007" cy="540007"/>
          </a:xfrm>
        </p:grpSpPr>
        <p:sp>
          <p:nvSpPr>
            <p:cNvPr id="139" name="Ovaal 13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1" name="Groep 140"/>
          <p:cNvGrpSpPr/>
          <p:nvPr/>
        </p:nvGrpSpPr>
        <p:grpSpPr>
          <a:xfrm>
            <a:off x="9426036" y="4419011"/>
            <a:ext cx="540007" cy="540007"/>
            <a:chOff x="3665972" y="2888994"/>
            <a:chExt cx="540007" cy="540007"/>
          </a:xfrm>
        </p:grpSpPr>
        <p:sp>
          <p:nvSpPr>
            <p:cNvPr id="142" name="Ovaal 14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4" name="Groep 143"/>
          <p:cNvGrpSpPr/>
          <p:nvPr/>
        </p:nvGrpSpPr>
        <p:grpSpPr>
          <a:xfrm>
            <a:off x="10326047" y="3789004"/>
            <a:ext cx="540007" cy="540007"/>
            <a:chOff x="3665972" y="2888994"/>
            <a:chExt cx="540007" cy="540007"/>
          </a:xfrm>
        </p:grpSpPr>
        <p:sp>
          <p:nvSpPr>
            <p:cNvPr id="145" name="Ovaal 14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7" name="Groep 146"/>
          <p:cNvGrpSpPr/>
          <p:nvPr/>
        </p:nvGrpSpPr>
        <p:grpSpPr>
          <a:xfrm>
            <a:off x="10776053" y="4419011"/>
            <a:ext cx="540007" cy="540007"/>
            <a:chOff x="3665972" y="2888994"/>
            <a:chExt cx="540007" cy="540007"/>
          </a:xfrm>
        </p:grpSpPr>
        <p:sp>
          <p:nvSpPr>
            <p:cNvPr id="148" name="Ovaal 14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46267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fgeronde rechthoek 18"/>
          <p:cNvSpPr/>
          <p:nvPr/>
        </p:nvSpPr>
        <p:spPr>
          <a:xfrm>
            <a:off x="245935" y="2078986"/>
            <a:ext cx="11700130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1"/>
                </a:solidFill>
              </a:rPr>
              <a:t>COMMANDCENTER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8" name="Afgeronde rechthoek 18"/>
          <p:cNvSpPr/>
          <p:nvPr/>
        </p:nvSpPr>
        <p:spPr>
          <a:xfrm>
            <a:off x="8166023" y="2528990"/>
            <a:ext cx="3600040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1"/>
                </a:solidFill>
              </a:rPr>
              <a:t>MISSION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Afgeronde rechthoek 18"/>
          <p:cNvSpPr/>
          <p:nvPr/>
        </p:nvSpPr>
        <p:spPr>
          <a:xfrm>
            <a:off x="4385981" y="2528990"/>
            <a:ext cx="3690041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1"/>
                </a:solidFill>
              </a:rPr>
              <a:t>MISSION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425936" y="2528990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1"/>
                </a:solidFill>
              </a:rPr>
              <a:t>MISSION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605938" y="2978996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5" name="Afgeronde rechthoek 18"/>
          <p:cNvSpPr/>
          <p:nvPr/>
        </p:nvSpPr>
        <p:spPr>
          <a:xfrm>
            <a:off x="4565983" y="2978996"/>
            <a:ext cx="3330037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405958" y="2978996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29" name="Afgeronde rechthoek 18"/>
          <p:cNvSpPr/>
          <p:nvPr/>
        </p:nvSpPr>
        <p:spPr>
          <a:xfrm>
            <a:off x="4745985" y="3338999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A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TASKing</a:t>
            </a:r>
            <a:r>
              <a:rPr lang="nl-BE" dirty="0"/>
              <a:t> </a:t>
            </a:r>
            <a:r>
              <a:rPr lang="nl-BE" dirty="0" err="1"/>
              <a:t>framework</a:t>
            </a:r>
            <a:endParaRPr lang="nl-BE" dirty="0"/>
          </a:p>
        </p:txBody>
      </p:sp>
      <p:grpSp>
        <p:nvGrpSpPr>
          <p:cNvPr id="20" name="Groep 19"/>
          <p:cNvGrpSpPr/>
          <p:nvPr/>
        </p:nvGrpSpPr>
        <p:grpSpPr>
          <a:xfrm>
            <a:off x="4835986" y="3789003"/>
            <a:ext cx="540007" cy="540007"/>
            <a:chOff x="3665972" y="2888994"/>
            <a:chExt cx="540007" cy="540007"/>
          </a:xfrm>
        </p:grpSpPr>
        <p:sp>
          <p:nvSpPr>
            <p:cNvPr id="21" name="Ovaal 2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ep 25"/>
          <p:cNvGrpSpPr/>
          <p:nvPr/>
        </p:nvGrpSpPr>
        <p:grpSpPr>
          <a:xfrm>
            <a:off x="5465994" y="3789003"/>
            <a:ext cx="540007" cy="540007"/>
            <a:chOff x="3665972" y="2888994"/>
            <a:chExt cx="540007" cy="540007"/>
          </a:xfrm>
        </p:grpSpPr>
        <p:sp>
          <p:nvSpPr>
            <p:cNvPr id="27" name="Ovaal 2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ep 29"/>
          <p:cNvGrpSpPr/>
          <p:nvPr/>
        </p:nvGrpSpPr>
        <p:grpSpPr>
          <a:xfrm>
            <a:off x="4835986" y="4419010"/>
            <a:ext cx="540007" cy="540007"/>
            <a:chOff x="3665972" y="2888994"/>
            <a:chExt cx="540007" cy="540007"/>
          </a:xfrm>
        </p:grpSpPr>
        <p:sp>
          <p:nvSpPr>
            <p:cNvPr id="31" name="Ovaal 3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ep 32"/>
          <p:cNvGrpSpPr/>
          <p:nvPr/>
        </p:nvGrpSpPr>
        <p:grpSpPr>
          <a:xfrm>
            <a:off x="5465994" y="4419010"/>
            <a:ext cx="540007" cy="540007"/>
            <a:chOff x="3665972" y="2888994"/>
            <a:chExt cx="540007" cy="540007"/>
          </a:xfrm>
        </p:grpSpPr>
        <p:sp>
          <p:nvSpPr>
            <p:cNvPr id="34" name="Ovaal 3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Afgeronde rechthoek 18"/>
          <p:cNvSpPr/>
          <p:nvPr/>
        </p:nvSpPr>
        <p:spPr>
          <a:xfrm>
            <a:off x="6366003" y="3339000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B</a:t>
            </a:r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37" name="Groep 36"/>
          <p:cNvGrpSpPr/>
          <p:nvPr/>
        </p:nvGrpSpPr>
        <p:grpSpPr>
          <a:xfrm>
            <a:off x="6456002" y="3789004"/>
            <a:ext cx="540007" cy="540007"/>
            <a:chOff x="3665972" y="2888994"/>
            <a:chExt cx="540007" cy="540007"/>
          </a:xfrm>
        </p:grpSpPr>
        <p:sp>
          <p:nvSpPr>
            <p:cNvPr id="38" name="Ovaal 3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ep 39"/>
          <p:cNvGrpSpPr/>
          <p:nvPr/>
        </p:nvGrpSpPr>
        <p:grpSpPr>
          <a:xfrm>
            <a:off x="7086010" y="3789004"/>
            <a:ext cx="540007" cy="540007"/>
            <a:chOff x="3665972" y="2888994"/>
            <a:chExt cx="540007" cy="540007"/>
          </a:xfrm>
        </p:grpSpPr>
        <p:sp>
          <p:nvSpPr>
            <p:cNvPr id="41" name="Ovaal 4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ep 42"/>
          <p:cNvGrpSpPr/>
          <p:nvPr/>
        </p:nvGrpSpPr>
        <p:grpSpPr>
          <a:xfrm>
            <a:off x="6456002" y="4419011"/>
            <a:ext cx="540007" cy="540007"/>
            <a:chOff x="3665972" y="2888994"/>
            <a:chExt cx="540007" cy="540007"/>
          </a:xfrm>
        </p:grpSpPr>
        <p:sp>
          <p:nvSpPr>
            <p:cNvPr id="44" name="Ovaal 4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ep 45"/>
          <p:cNvGrpSpPr/>
          <p:nvPr/>
        </p:nvGrpSpPr>
        <p:grpSpPr>
          <a:xfrm>
            <a:off x="7086010" y="4419011"/>
            <a:ext cx="540007" cy="540007"/>
            <a:chOff x="3665972" y="2888994"/>
            <a:chExt cx="540007" cy="540007"/>
          </a:xfrm>
        </p:grpSpPr>
        <p:sp>
          <p:nvSpPr>
            <p:cNvPr id="47" name="Ovaal 4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Afgeronde rechthoek 18"/>
          <p:cNvSpPr/>
          <p:nvPr/>
        </p:nvSpPr>
        <p:spPr>
          <a:xfrm>
            <a:off x="785941" y="3339000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A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2585961" y="3339001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B</a:t>
            </a:r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60" name="Groep 59"/>
          <p:cNvGrpSpPr/>
          <p:nvPr/>
        </p:nvGrpSpPr>
        <p:grpSpPr>
          <a:xfrm>
            <a:off x="875940" y="3789004"/>
            <a:ext cx="540007" cy="540007"/>
            <a:chOff x="3665972" y="2888994"/>
            <a:chExt cx="540007" cy="540007"/>
          </a:xfrm>
        </p:grpSpPr>
        <p:sp>
          <p:nvSpPr>
            <p:cNvPr id="61" name="Ovaal 6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ep 62"/>
          <p:cNvGrpSpPr/>
          <p:nvPr/>
        </p:nvGrpSpPr>
        <p:grpSpPr>
          <a:xfrm>
            <a:off x="1505948" y="3789004"/>
            <a:ext cx="540007" cy="540007"/>
            <a:chOff x="3665972" y="2888994"/>
            <a:chExt cx="540007" cy="540007"/>
          </a:xfrm>
        </p:grpSpPr>
        <p:sp>
          <p:nvSpPr>
            <p:cNvPr id="64" name="Ovaal 6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ep 65"/>
          <p:cNvGrpSpPr/>
          <p:nvPr/>
        </p:nvGrpSpPr>
        <p:grpSpPr>
          <a:xfrm>
            <a:off x="875940" y="4419011"/>
            <a:ext cx="540007" cy="540007"/>
            <a:chOff x="3665972" y="2888994"/>
            <a:chExt cx="540007" cy="540007"/>
          </a:xfrm>
        </p:grpSpPr>
        <p:sp>
          <p:nvSpPr>
            <p:cNvPr id="67" name="Ovaal 6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ep 68"/>
          <p:cNvGrpSpPr/>
          <p:nvPr/>
        </p:nvGrpSpPr>
        <p:grpSpPr>
          <a:xfrm>
            <a:off x="1505948" y="4419011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ep 71"/>
          <p:cNvGrpSpPr/>
          <p:nvPr/>
        </p:nvGrpSpPr>
        <p:grpSpPr>
          <a:xfrm>
            <a:off x="2675960" y="3789005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3305968" y="3789005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2675960" y="4419012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3305968" y="4419012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5" name="Afgeronde rechthoek 18"/>
          <p:cNvSpPr/>
          <p:nvPr/>
        </p:nvSpPr>
        <p:spPr>
          <a:xfrm>
            <a:off x="8346025" y="2978997"/>
            <a:ext cx="1530017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86" name="Afgeronde rechthoek 18"/>
          <p:cNvSpPr/>
          <p:nvPr/>
        </p:nvSpPr>
        <p:spPr>
          <a:xfrm>
            <a:off x="9966043" y="2978997"/>
            <a:ext cx="1620018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87" name="Afgeronde rechthoek 18"/>
          <p:cNvSpPr/>
          <p:nvPr/>
        </p:nvSpPr>
        <p:spPr>
          <a:xfrm>
            <a:off x="8526029" y="3339001"/>
            <a:ext cx="1170012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C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88" name="Afgeronde rechthoek 18"/>
          <p:cNvSpPr/>
          <p:nvPr/>
        </p:nvSpPr>
        <p:spPr>
          <a:xfrm>
            <a:off x="10146046" y="3339000"/>
            <a:ext cx="1260014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C</a:t>
            </a:r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89" name="Groep 88"/>
          <p:cNvGrpSpPr/>
          <p:nvPr/>
        </p:nvGrpSpPr>
        <p:grpSpPr>
          <a:xfrm>
            <a:off x="8886030" y="3789005"/>
            <a:ext cx="540007" cy="540007"/>
            <a:chOff x="3665972" y="2888994"/>
            <a:chExt cx="540007" cy="540007"/>
          </a:xfrm>
        </p:grpSpPr>
        <p:sp>
          <p:nvSpPr>
            <p:cNvPr id="90" name="Ovaal 8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5" name="Groep 94"/>
          <p:cNvGrpSpPr/>
          <p:nvPr/>
        </p:nvGrpSpPr>
        <p:grpSpPr>
          <a:xfrm>
            <a:off x="8886030" y="4419012"/>
            <a:ext cx="540007" cy="540007"/>
            <a:chOff x="3665972" y="2888994"/>
            <a:chExt cx="540007" cy="540007"/>
          </a:xfrm>
        </p:grpSpPr>
        <p:sp>
          <p:nvSpPr>
            <p:cNvPr id="96" name="Ovaal 9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" name="Groep 103"/>
          <p:cNvGrpSpPr/>
          <p:nvPr/>
        </p:nvGrpSpPr>
        <p:grpSpPr>
          <a:xfrm>
            <a:off x="10506049" y="3789006"/>
            <a:ext cx="540007" cy="540007"/>
            <a:chOff x="3665972" y="2888994"/>
            <a:chExt cx="540007" cy="540007"/>
          </a:xfrm>
        </p:grpSpPr>
        <p:sp>
          <p:nvSpPr>
            <p:cNvPr id="105" name="Ovaal 10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" name="Groep 109"/>
          <p:cNvGrpSpPr/>
          <p:nvPr/>
        </p:nvGrpSpPr>
        <p:grpSpPr>
          <a:xfrm>
            <a:off x="10506049" y="4419013"/>
            <a:ext cx="540007" cy="540007"/>
            <a:chOff x="3665972" y="2888994"/>
            <a:chExt cx="540007" cy="540007"/>
          </a:xfrm>
        </p:grpSpPr>
        <p:sp>
          <p:nvSpPr>
            <p:cNvPr id="111" name="Ovaal 11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3" name="Rechthoek 112"/>
          <p:cNvSpPr/>
          <p:nvPr/>
        </p:nvSpPr>
        <p:spPr>
          <a:xfrm>
            <a:off x="425937" y="5679025"/>
            <a:ext cx="3870043" cy="99001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/>
              <a:t>MISSIONs</a:t>
            </a:r>
            <a:r>
              <a:rPr lang="nl-BE" sz="1400" b="1" dirty="0"/>
              <a:t> have multiple </a:t>
            </a:r>
            <a:r>
              <a:rPr lang="nl-BE" sz="1400" b="1" dirty="0" err="1"/>
              <a:t>TASKs</a:t>
            </a:r>
            <a:r>
              <a:rPr lang="nl-BE" sz="1400" b="1" dirty="0"/>
              <a:t>.</a:t>
            </a:r>
          </a:p>
          <a:p>
            <a:pPr algn="ctr"/>
            <a:r>
              <a:rPr lang="nl-BE" sz="1400" b="1" dirty="0" err="1"/>
              <a:t>Each</a:t>
            </a:r>
            <a:r>
              <a:rPr lang="nl-BE" sz="1400" b="1" dirty="0"/>
              <a:t> TASK is </a:t>
            </a:r>
            <a:r>
              <a:rPr lang="nl-BE" sz="1400" b="1" dirty="0" err="1"/>
              <a:t>allocated</a:t>
            </a:r>
            <a:r>
              <a:rPr lang="nl-BE" sz="1400" b="1" dirty="0"/>
              <a:t> </a:t>
            </a:r>
            <a:r>
              <a:rPr lang="nl-BE" sz="1400" b="1" dirty="0" err="1"/>
              <a:t>to</a:t>
            </a:r>
            <a:r>
              <a:rPr lang="nl-BE" sz="1400" b="1" dirty="0"/>
              <a:t> a SET of </a:t>
            </a:r>
            <a:r>
              <a:rPr lang="nl-BE" sz="1400" b="1" dirty="0" err="1"/>
              <a:t>GROUPs</a:t>
            </a:r>
            <a:r>
              <a:rPr lang="nl-BE" sz="1400" b="1" dirty="0"/>
              <a:t>.</a:t>
            </a:r>
          </a:p>
          <a:p>
            <a:pPr algn="ctr"/>
            <a:r>
              <a:rPr lang="nl-BE" sz="1400" b="1" dirty="0" err="1"/>
              <a:t>Once</a:t>
            </a:r>
            <a:r>
              <a:rPr lang="nl-BE" sz="1400" b="1" dirty="0"/>
              <a:t> a PLAYER </a:t>
            </a:r>
            <a:r>
              <a:rPr lang="nl-BE" sz="1400" b="1" dirty="0" err="1"/>
              <a:t>joins</a:t>
            </a:r>
            <a:r>
              <a:rPr lang="nl-BE" sz="1400" b="1" dirty="0"/>
              <a:t> a UNIT in </a:t>
            </a:r>
            <a:r>
              <a:rPr lang="nl-BE" sz="1400" b="1" dirty="0" err="1"/>
              <a:t>the</a:t>
            </a:r>
            <a:r>
              <a:rPr lang="nl-BE" sz="1400" b="1" dirty="0"/>
              <a:t> GROUP, </a:t>
            </a:r>
            <a:r>
              <a:rPr lang="nl-BE" sz="1400" b="1" dirty="0" err="1"/>
              <a:t>the</a:t>
            </a:r>
            <a:r>
              <a:rPr lang="nl-BE" sz="1400" b="1" dirty="0"/>
              <a:t> TASK </a:t>
            </a:r>
            <a:r>
              <a:rPr lang="nl-BE" sz="1400" b="1" u="sng" dirty="0" err="1"/>
              <a:t>can</a:t>
            </a:r>
            <a:r>
              <a:rPr lang="nl-BE" sz="1400" b="1" dirty="0"/>
              <a:t> </a:t>
            </a:r>
            <a:r>
              <a:rPr lang="nl-BE" sz="1400" b="1" dirty="0" err="1"/>
              <a:t>be</a:t>
            </a:r>
            <a:r>
              <a:rPr lang="nl-BE" sz="1400" b="1" dirty="0"/>
              <a:t> ASSIGNED </a:t>
            </a:r>
            <a:r>
              <a:rPr lang="nl-BE" sz="1400" b="1" dirty="0" err="1"/>
              <a:t>to</a:t>
            </a:r>
            <a:r>
              <a:rPr lang="nl-BE" sz="1400" b="1" dirty="0"/>
              <a:t> </a:t>
            </a:r>
            <a:r>
              <a:rPr lang="nl-BE" sz="1400" b="1" dirty="0" err="1"/>
              <a:t>that</a:t>
            </a:r>
            <a:r>
              <a:rPr lang="nl-BE" sz="1400" b="1" dirty="0"/>
              <a:t> GROUP.</a:t>
            </a:r>
          </a:p>
        </p:txBody>
      </p:sp>
      <p:sp>
        <p:nvSpPr>
          <p:cNvPr id="114" name="Rechthoek 113"/>
          <p:cNvSpPr/>
          <p:nvPr/>
        </p:nvSpPr>
        <p:spPr>
          <a:xfrm>
            <a:off x="4385981" y="5679025"/>
            <a:ext cx="3690041" cy="99001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/>
              <a:t>A TASK </a:t>
            </a:r>
            <a:r>
              <a:rPr lang="nl-BE" sz="1400" b="1" dirty="0" err="1"/>
              <a:t>can</a:t>
            </a:r>
            <a:r>
              <a:rPr lang="nl-BE" sz="1400" b="1" dirty="0"/>
              <a:t> </a:t>
            </a:r>
            <a:r>
              <a:rPr lang="nl-BE" sz="1400" b="1" dirty="0" err="1"/>
              <a:t>be</a:t>
            </a:r>
            <a:r>
              <a:rPr lang="nl-BE" sz="1400" b="1" dirty="0"/>
              <a:t> </a:t>
            </a:r>
            <a:r>
              <a:rPr lang="nl-BE" sz="1400" b="1" dirty="0" err="1"/>
              <a:t>allocated</a:t>
            </a:r>
            <a:r>
              <a:rPr lang="nl-BE" sz="1400" b="1" dirty="0"/>
              <a:t> </a:t>
            </a:r>
            <a:r>
              <a:rPr lang="nl-BE" sz="1400" b="1" dirty="0" err="1"/>
              <a:t>by</a:t>
            </a:r>
            <a:r>
              <a:rPr lang="nl-BE" sz="1400" b="1" dirty="0"/>
              <a:t> </a:t>
            </a:r>
            <a:r>
              <a:rPr lang="nl-BE" sz="1400" b="1" u="sng" dirty="0"/>
              <a:t>multiple </a:t>
            </a:r>
            <a:r>
              <a:rPr lang="nl-BE" sz="1400" b="1" u="sng" dirty="0" err="1"/>
              <a:t>GROUPs</a:t>
            </a:r>
            <a:r>
              <a:rPr lang="nl-BE" sz="1400" b="1" dirty="0"/>
              <a:t> </a:t>
            </a:r>
            <a:r>
              <a:rPr lang="nl-BE" sz="1400" b="1" dirty="0" err="1"/>
              <a:t>residing</a:t>
            </a:r>
            <a:r>
              <a:rPr lang="nl-BE" sz="1400" b="1" dirty="0"/>
              <a:t> </a:t>
            </a:r>
            <a:r>
              <a:rPr lang="nl-BE" sz="1400" b="1" dirty="0" err="1"/>
              <a:t>within</a:t>
            </a:r>
            <a:r>
              <a:rPr lang="nl-BE" sz="1400" b="1" dirty="0"/>
              <a:t> </a:t>
            </a:r>
            <a:r>
              <a:rPr lang="nl-BE" sz="1400" b="1" dirty="0" err="1"/>
              <a:t>the</a:t>
            </a:r>
            <a:r>
              <a:rPr lang="nl-BE" sz="1400" b="1" dirty="0"/>
              <a:t> SET_GROUP, </a:t>
            </a:r>
            <a:r>
              <a:rPr lang="nl-BE" sz="1400" b="1" dirty="0" err="1"/>
              <a:t>and</a:t>
            </a:r>
            <a:r>
              <a:rPr lang="nl-BE" sz="1400" b="1" dirty="0"/>
              <a:t> </a:t>
            </a:r>
            <a:r>
              <a:rPr lang="nl-BE" sz="1400" b="1" u="sng" dirty="0" err="1"/>
              <a:t>can</a:t>
            </a:r>
            <a:r>
              <a:rPr lang="nl-BE" sz="1400" b="1" u="sng" dirty="0"/>
              <a:t> </a:t>
            </a:r>
            <a:r>
              <a:rPr lang="nl-BE" sz="1400" b="1" u="sng" dirty="0" err="1"/>
              <a:t>execute</a:t>
            </a:r>
            <a:r>
              <a:rPr lang="nl-BE" sz="1400" b="1" u="sng" dirty="0"/>
              <a:t> </a:t>
            </a:r>
            <a:r>
              <a:rPr lang="nl-BE" sz="1400" b="1" u="sng" dirty="0" err="1"/>
              <a:t>the</a:t>
            </a:r>
            <a:r>
              <a:rPr lang="nl-BE" sz="1400" b="1" u="sng" dirty="0"/>
              <a:t> TASK in a </a:t>
            </a:r>
            <a:r>
              <a:rPr lang="nl-BE" sz="1400" b="1" u="sng" dirty="0" err="1"/>
              <a:t>cooperative</a:t>
            </a:r>
            <a:r>
              <a:rPr lang="nl-BE" sz="1400" b="1" u="sng" dirty="0"/>
              <a:t> </a:t>
            </a:r>
            <a:r>
              <a:rPr lang="nl-BE" sz="1400" b="1" u="sng" dirty="0" err="1"/>
              <a:t>manner</a:t>
            </a:r>
            <a:r>
              <a:rPr lang="nl-BE" sz="1400" b="1" dirty="0"/>
              <a:t>!.</a:t>
            </a:r>
          </a:p>
        </p:txBody>
      </p:sp>
      <p:sp>
        <p:nvSpPr>
          <p:cNvPr id="116" name="Rechthoek 115"/>
          <p:cNvSpPr/>
          <p:nvPr/>
        </p:nvSpPr>
        <p:spPr>
          <a:xfrm>
            <a:off x="8166024" y="5679025"/>
            <a:ext cx="3600040" cy="99001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/>
              <a:t>The </a:t>
            </a:r>
            <a:r>
              <a:rPr lang="nl-BE" sz="1400" b="1" dirty="0" err="1"/>
              <a:t>same</a:t>
            </a:r>
            <a:r>
              <a:rPr lang="nl-BE" sz="1400" b="1" dirty="0"/>
              <a:t> GROUP </a:t>
            </a:r>
            <a:r>
              <a:rPr lang="nl-BE" sz="1400" b="1" dirty="0" err="1"/>
              <a:t>can</a:t>
            </a:r>
            <a:r>
              <a:rPr lang="nl-BE" sz="1400" b="1" dirty="0"/>
              <a:t> </a:t>
            </a:r>
            <a:r>
              <a:rPr lang="nl-BE" sz="1400" b="1" dirty="0" err="1"/>
              <a:t>be</a:t>
            </a:r>
            <a:r>
              <a:rPr lang="nl-BE" sz="1400" b="1" dirty="0"/>
              <a:t> </a:t>
            </a:r>
            <a:r>
              <a:rPr lang="nl-BE" sz="1400" b="1" dirty="0" err="1"/>
              <a:t>allocated</a:t>
            </a:r>
            <a:r>
              <a:rPr lang="nl-BE" sz="1400" b="1" dirty="0"/>
              <a:t> </a:t>
            </a:r>
            <a:r>
              <a:rPr lang="nl-BE" sz="1400" b="1" dirty="0" err="1"/>
              <a:t>to</a:t>
            </a:r>
            <a:r>
              <a:rPr lang="nl-BE" sz="1400" b="1" dirty="0"/>
              <a:t> different </a:t>
            </a:r>
            <a:r>
              <a:rPr lang="nl-BE" sz="1400" b="1" dirty="0" err="1"/>
              <a:t>TASKs</a:t>
            </a:r>
            <a:r>
              <a:rPr lang="nl-BE" sz="1400" b="1" dirty="0"/>
              <a:t>, but in </a:t>
            </a:r>
            <a:r>
              <a:rPr lang="nl-BE" sz="1400" b="1" dirty="0" err="1"/>
              <a:t>that</a:t>
            </a:r>
            <a:r>
              <a:rPr lang="nl-BE" sz="1400" b="1" dirty="0"/>
              <a:t> case, </a:t>
            </a:r>
            <a:r>
              <a:rPr lang="nl-BE" sz="1400" b="1" dirty="0" err="1"/>
              <a:t>if</a:t>
            </a:r>
            <a:r>
              <a:rPr lang="nl-BE" sz="1400" b="1" dirty="0"/>
              <a:t> </a:t>
            </a:r>
            <a:r>
              <a:rPr lang="nl-BE" sz="1400" b="1" dirty="0" err="1"/>
              <a:t>the</a:t>
            </a:r>
            <a:r>
              <a:rPr lang="nl-BE" sz="1400" b="1" dirty="0"/>
              <a:t> PLAYER </a:t>
            </a:r>
            <a:r>
              <a:rPr lang="nl-BE" sz="1400" b="1" dirty="0" err="1"/>
              <a:t>joins</a:t>
            </a:r>
            <a:r>
              <a:rPr lang="nl-BE" sz="1400" b="1" dirty="0"/>
              <a:t> a unit in </a:t>
            </a:r>
            <a:r>
              <a:rPr lang="nl-BE" sz="1400" b="1" dirty="0" err="1"/>
              <a:t>the</a:t>
            </a:r>
            <a:r>
              <a:rPr lang="nl-BE" sz="1400" b="1" dirty="0"/>
              <a:t> GROUP, </a:t>
            </a:r>
            <a:r>
              <a:rPr lang="nl-BE" sz="1400" b="1" dirty="0" err="1"/>
              <a:t>only</a:t>
            </a:r>
            <a:r>
              <a:rPr lang="nl-BE" sz="1400" b="1" dirty="0"/>
              <a:t> </a:t>
            </a:r>
            <a:r>
              <a:rPr lang="nl-BE" sz="1400" b="1" u="sng" dirty="0" err="1"/>
              <a:t>one</a:t>
            </a:r>
            <a:r>
              <a:rPr lang="nl-BE" sz="1400" b="1" u="sng" dirty="0"/>
              <a:t> TASK</a:t>
            </a:r>
            <a:r>
              <a:rPr lang="nl-BE" sz="1400" b="1" dirty="0"/>
              <a:t> </a:t>
            </a:r>
            <a:r>
              <a:rPr lang="nl-BE" sz="1400" b="1" dirty="0" err="1"/>
              <a:t>can</a:t>
            </a:r>
            <a:r>
              <a:rPr lang="nl-BE" sz="1400" b="1" dirty="0"/>
              <a:t> </a:t>
            </a:r>
            <a:r>
              <a:rPr lang="nl-BE" sz="1400" b="1" dirty="0" err="1"/>
              <a:t>be</a:t>
            </a:r>
            <a:r>
              <a:rPr lang="nl-BE" sz="1400" b="1" dirty="0"/>
              <a:t> ASSIGNED </a:t>
            </a:r>
            <a:r>
              <a:rPr lang="nl-BE" sz="1400" b="1" dirty="0" err="1"/>
              <a:t>to</a:t>
            </a:r>
            <a:r>
              <a:rPr lang="nl-BE" sz="1400" b="1" dirty="0"/>
              <a:t> </a:t>
            </a:r>
            <a:r>
              <a:rPr lang="nl-BE" sz="1400" b="1" dirty="0" err="1"/>
              <a:t>that</a:t>
            </a:r>
            <a:r>
              <a:rPr lang="nl-BE" sz="1400" b="1" dirty="0"/>
              <a:t> GROUP.</a:t>
            </a:r>
          </a:p>
        </p:txBody>
      </p:sp>
    </p:spTree>
    <p:extLst>
      <p:ext uri="{BB962C8B-B14F-4D97-AF65-F5344CB8AC3E}">
        <p14:creationId xmlns:p14="http://schemas.microsoft.com/office/powerpoint/2010/main" val="2703277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1"/>
                </a:solidFill>
              </a:rPr>
              <a:t>COMMANDCENTER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5"/>
                </a:solidFill>
              </a:rPr>
              <a:t>MISSION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5"/>
                </a:solidFill>
              </a:rPr>
              <a:t>TASK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5"/>
                </a:solidFill>
              </a:rPr>
              <a:t>TASK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commandcenter</a:t>
            </a:r>
            <a:endParaRPr lang="nl-BE" dirty="0"/>
          </a:p>
        </p:txBody>
      </p:sp>
      <p:sp>
        <p:nvSpPr>
          <p:cNvPr id="49" name="Afgeronde rechthoek 18"/>
          <p:cNvSpPr/>
          <p:nvPr/>
        </p:nvSpPr>
        <p:spPr>
          <a:xfrm>
            <a:off x="1325947" y="3789004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A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312596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B</a:t>
            </a:r>
            <a:endParaRPr lang="en-US" b="1" dirty="0">
              <a:solidFill>
                <a:schemeClr val="accent5"/>
              </a:solidFill>
            </a:endParaRPr>
          </a:p>
        </p:txBody>
      </p:sp>
      <p:grpSp>
        <p:nvGrpSpPr>
          <p:cNvPr id="60" name="Groep 59"/>
          <p:cNvGrpSpPr/>
          <p:nvPr/>
        </p:nvGrpSpPr>
        <p:grpSpPr>
          <a:xfrm>
            <a:off x="1415946" y="4239008"/>
            <a:ext cx="540007" cy="540007"/>
            <a:chOff x="3665972" y="2888994"/>
            <a:chExt cx="540007" cy="540007"/>
          </a:xfrm>
        </p:grpSpPr>
        <p:sp>
          <p:nvSpPr>
            <p:cNvPr id="61" name="Ovaal 6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ep 62"/>
          <p:cNvGrpSpPr/>
          <p:nvPr/>
        </p:nvGrpSpPr>
        <p:grpSpPr>
          <a:xfrm>
            <a:off x="2045954" y="4239008"/>
            <a:ext cx="540007" cy="540007"/>
            <a:chOff x="3665972" y="2888994"/>
            <a:chExt cx="540007" cy="540007"/>
          </a:xfrm>
        </p:grpSpPr>
        <p:sp>
          <p:nvSpPr>
            <p:cNvPr id="64" name="Ovaal 6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ep 65"/>
          <p:cNvGrpSpPr/>
          <p:nvPr/>
        </p:nvGrpSpPr>
        <p:grpSpPr>
          <a:xfrm>
            <a:off x="1415946" y="4869015"/>
            <a:ext cx="540007" cy="540007"/>
            <a:chOff x="3665972" y="2888994"/>
            <a:chExt cx="540007" cy="540007"/>
          </a:xfrm>
        </p:grpSpPr>
        <p:sp>
          <p:nvSpPr>
            <p:cNvPr id="67" name="Ovaal 6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ep 68"/>
          <p:cNvGrpSpPr/>
          <p:nvPr/>
        </p:nvGrpSpPr>
        <p:grpSpPr>
          <a:xfrm>
            <a:off x="2045954" y="4869015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ep 71"/>
          <p:cNvGrpSpPr/>
          <p:nvPr/>
        </p:nvGrpSpPr>
        <p:grpSpPr>
          <a:xfrm>
            <a:off x="321596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384597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321596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384597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3" name="Rechthoek 112"/>
          <p:cNvSpPr/>
          <p:nvPr/>
        </p:nvSpPr>
        <p:spPr>
          <a:xfrm>
            <a:off x="5555994" y="4599013"/>
            <a:ext cx="3240036" cy="207002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0" tIns="144000" rIns="180000" bIns="144000" rtlCol="0" anchor="ctr"/>
          <a:lstStyle/>
          <a:p>
            <a:r>
              <a:rPr lang="nl-BE" sz="1400" b="1" dirty="0"/>
              <a:t>Takes care of </a:t>
            </a:r>
            <a:r>
              <a:rPr lang="nl-BE" sz="1400" b="1" dirty="0" err="1"/>
              <a:t>the</a:t>
            </a:r>
            <a:r>
              <a:rPr lang="nl-BE" sz="1400" b="1" dirty="0"/>
              <a:t> </a:t>
            </a:r>
            <a:r>
              <a:rPr lang="nl-BE" sz="1400" b="1" dirty="0" err="1"/>
              <a:t>communication</a:t>
            </a:r>
            <a:r>
              <a:rPr lang="nl-BE" sz="1400" b="1" dirty="0"/>
              <a:t> </a:t>
            </a:r>
            <a:r>
              <a:rPr lang="nl-BE" sz="1400" b="1" dirty="0" err="1"/>
              <a:t>within</a:t>
            </a:r>
            <a:r>
              <a:rPr lang="nl-BE" sz="1400" b="1" dirty="0"/>
              <a:t> </a:t>
            </a:r>
            <a:r>
              <a:rPr lang="nl-BE" sz="1400" b="1" dirty="0" err="1"/>
              <a:t>the</a:t>
            </a:r>
            <a:r>
              <a:rPr lang="nl-BE" sz="1400" b="1" dirty="0"/>
              <a:t> </a:t>
            </a:r>
            <a:r>
              <a:rPr lang="nl-BE" sz="1400" b="1" dirty="0" err="1"/>
              <a:t>battlefield</a:t>
            </a:r>
            <a:r>
              <a:rPr lang="nl-BE" sz="1400" b="1" dirty="0"/>
              <a:t> </a:t>
            </a:r>
            <a:r>
              <a:rPr lang="nl-BE" sz="1400" b="1" dirty="0" err="1"/>
              <a:t>between</a:t>
            </a:r>
            <a:r>
              <a:rPr lang="nl-BE" sz="1400" b="1" dirty="0"/>
              <a:t> </a:t>
            </a:r>
            <a:r>
              <a:rPr lang="nl-BE" sz="1400" b="1" dirty="0" err="1"/>
              <a:t>the</a:t>
            </a:r>
            <a:r>
              <a:rPr lang="nl-BE" sz="1400" b="1" dirty="0"/>
              <a:t> </a:t>
            </a:r>
            <a:r>
              <a:rPr lang="nl-BE" sz="1400" b="1" dirty="0" err="1"/>
              <a:t>allocated</a:t>
            </a:r>
            <a:r>
              <a:rPr lang="nl-BE" sz="1400" b="1" dirty="0"/>
              <a:t> </a:t>
            </a:r>
            <a:r>
              <a:rPr lang="nl-BE" sz="1400" b="1" dirty="0" err="1"/>
              <a:t>GROUPs</a:t>
            </a:r>
            <a:r>
              <a:rPr lang="nl-BE" sz="1400" b="1" dirty="0"/>
              <a:t>. </a:t>
            </a:r>
            <a:r>
              <a:rPr lang="nl-BE" sz="1400" b="1" dirty="0" err="1"/>
              <a:t>This</a:t>
            </a:r>
            <a:r>
              <a:rPr lang="nl-BE" sz="1400" b="1" dirty="0"/>
              <a:t> means </a:t>
            </a:r>
            <a:r>
              <a:rPr lang="nl-BE" sz="1400" b="1" dirty="0" err="1"/>
              <a:t>it</a:t>
            </a:r>
            <a:r>
              <a:rPr lang="nl-BE" sz="1400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b="1" dirty="0" err="1"/>
              <a:t>Provides</a:t>
            </a:r>
            <a:r>
              <a:rPr lang="nl-BE" sz="1400" b="1" dirty="0"/>
              <a:t> </a:t>
            </a:r>
            <a:r>
              <a:rPr lang="nl-BE" sz="1400" b="1" dirty="0" err="1"/>
              <a:t>the</a:t>
            </a:r>
            <a:r>
              <a:rPr lang="nl-BE" sz="1400" b="1" dirty="0"/>
              <a:t> </a:t>
            </a:r>
            <a:r>
              <a:rPr lang="nl-BE" sz="1400" b="1" dirty="0" err="1"/>
              <a:t>reporting</a:t>
            </a:r>
            <a:r>
              <a:rPr lang="nl-BE" sz="1400" b="1" dirty="0"/>
              <a:t> </a:t>
            </a:r>
            <a:r>
              <a:rPr lang="nl-BE" sz="1400" b="1" dirty="0" err="1"/>
              <a:t>and</a:t>
            </a:r>
            <a:r>
              <a:rPr lang="nl-BE" sz="1400" b="1" dirty="0"/>
              <a:t> status updates.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b="1" dirty="0" err="1"/>
              <a:t>Creates</a:t>
            </a:r>
            <a:r>
              <a:rPr lang="nl-BE" sz="1400" b="1" dirty="0"/>
              <a:t> context </a:t>
            </a:r>
            <a:r>
              <a:rPr lang="nl-BE" sz="1400" b="1" dirty="0" err="1"/>
              <a:t>menus</a:t>
            </a:r>
            <a:r>
              <a:rPr lang="nl-BE" sz="1400" b="1" dirty="0"/>
              <a:t> </a:t>
            </a:r>
            <a:r>
              <a:rPr lang="nl-BE" sz="1400" b="1" dirty="0" err="1"/>
              <a:t>for</a:t>
            </a:r>
            <a:r>
              <a:rPr lang="nl-BE" sz="1400" b="1" dirty="0"/>
              <a:t> </a:t>
            </a:r>
            <a:r>
              <a:rPr lang="nl-BE" sz="1400" b="1" dirty="0" err="1"/>
              <a:t>players</a:t>
            </a:r>
            <a:r>
              <a:rPr lang="nl-BE" sz="1400" b="1" dirty="0"/>
              <a:t> </a:t>
            </a:r>
            <a:r>
              <a:rPr lang="nl-BE" sz="1400" b="1" dirty="0" err="1"/>
              <a:t>to</a:t>
            </a:r>
            <a:r>
              <a:rPr lang="nl-BE" sz="1400" b="1" dirty="0"/>
              <a:t> control </a:t>
            </a:r>
            <a:r>
              <a:rPr lang="nl-BE" sz="1400" b="1" dirty="0" err="1"/>
              <a:t>the</a:t>
            </a:r>
            <a:r>
              <a:rPr lang="nl-BE" sz="1400" b="1" dirty="0"/>
              <a:t> mission.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b="1" dirty="0" err="1"/>
              <a:t>Notifies</a:t>
            </a:r>
            <a:r>
              <a:rPr lang="nl-BE" sz="1400" b="1" dirty="0"/>
              <a:t> </a:t>
            </a:r>
            <a:r>
              <a:rPr lang="nl-BE" sz="1400" b="1" dirty="0" err="1"/>
              <a:t>players</a:t>
            </a:r>
            <a:r>
              <a:rPr lang="nl-BE" sz="1400" b="1" dirty="0"/>
              <a:t> of important events (of </a:t>
            </a:r>
            <a:r>
              <a:rPr lang="nl-BE" sz="1400" b="1" dirty="0" err="1"/>
              <a:t>other</a:t>
            </a:r>
            <a:r>
              <a:rPr lang="nl-BE" sz="1400" b="1" dirty="0"/>
              <a:t> </a:t>
            </a:r>
            <a:r>
              <a:rPr lang="nl-BE" sz="1400" b="1" dirty="0" err="1"/>
              <a:t>players</a:t>
            </a:r>
            <a:r>
              <a:rPr lang="nl-BE" sz="1400" b="1" dirty="0"/>
              <a:t>).</a:t>
            </a:r>
          </a:p>
        </p:txBody>
      </p:sp>
      <p:grpSp>
        <p:nvGrpSpPr>
          <p:cNvPr id="84" name="Groep 83"/>
          <p:cNvGrpSpPr/>
          <p:nvPr/>
        </p:nvGrpSpPr>
        <p:grpSpPr>
          <a:xfrm>
            <a:off x="4925987" y="3969006"/>
            <a:ext cx="540006" cy="540006"/>
            <a:chOff x="3665973" y="2888994"/>
            <a:chExt cx="540006" cy="540006"/>
          </a:xfrm>
        </p:grpSpPr>
        <p:sp>
          <p:nvSpPr>
            <p:cNvPr id="92" name="Ovaal 9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93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 bwMode="auto">
            <a:xfrm>
              <a:off x="3676503" y="3035369"/>
              <a:ext cx="518946" cy="247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4" name="Rechthoek 93"/>
          <p:cNvSpPr/>
          <p:nvPr/>
        </p:nvSpPr>
        <p:spPr>
          <a:xfrm>
            <a:off x="9246035" y="2708992"/>
            <a:ext cx="2519084" cy="306003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0" tIns="144000" rIns="180000" bIns="144000" rtlCol="0" anchor="ctr"/>
          <a:lstStyle/>
          <a:p>
            <a:r>
              <a:rPr lang="nl-BE" sz="1400" b="1" dirty="0"/>
              <a:t>A REAL object </a:t>
            </a:r>
            <a:r>
              <a:rPr lang="nl-BE" sz="1400" b="1" dirty="0" err="1"/>
              <a:t>within</a:t>
            </a:r>
            <a:r>
              <a:rPr lang="nl-BE" sz="1400" b="1" dirty="0"/>
              <a:t> </a:t>
            </a:r>
            <a:r>
              <a:rPr lang="nl-BE" sz="1400" b="1" dirty="0" err="1"/>
              <a:t>the</a:t>
            </a:r>
            <a:r>
              <a:rPr lang="nl-BE" sz="1400" b="1" dirty="0"/>
              <a:t> simulator. It is </a:t>
            </a:r>
            <a:r>
              <a:rPr lang="nl-BE" sz="1400" b="1" dirty="0" err="1"/>
              <a:t>destructable</a:t>
            </a:r>
            <a:r>
              <a:rPr lang="nl-BE" sz="1400" b="1" dirty="0"/>
              <a:t>. </a:t>
            </a:r>
            <a:r>
              <a:rPr lang="nl-BE" sz="1400" b="1" dirty="0" err="1"/>
              <a:t>Once</a:t>
            </a:r>
            <a:r>
              <a:rPr lang="nl-BE" sz="1400" b="1" dirty="0"/>
              <a:t> a COMMANDCENTER is </a:t>
            </a:r>
            <a:r>
              <a:rPr lang="nl-BE" sz="1400" b="1" dirty="0" err="1"/>
              <a:t>destroyed</a:t>
            </a:r>
            <a:r>
              <a:rPr lang="nl-BE" sz="1400" b="1" dirty="0"/>
              <a:t>, </a:t>
            </a:r>
            <a:r>
              <a:rPr lang="nl-BE" sz="1400" b="1" dirty="0" err="1"/>
              <a:t>all</a:t>
            </a:r>
            <a:r>
              <a:rPr lang="nl-BE" sz="1400" b="1" dirty="0"/>
              <a:t> </a:t>
            </a:r>
            <a:r>
              <a:rPr lang="nl-BE" sz="1400" b="1" dirty="0" err="1"/>
              <a:t>the</a:t>
            </a:r>
            <a:r>
              <a:rPr lang="nl-BE" sz="1400" b="1" dirty="0"/>
              <a:t> </a:t>
            </a:r>
            <a:r>
              <a:rPr lang="nl-BE" sz="1400" b="1" dirty="0" err="1"/>
              <a:t>MISSIONs</a:t>
            </a:r>
            <a:r>
              <a:rPr lang="nl-BE" sz="1400" b="1" dirty="0"/>
              <a:t> </a:t>
            </a:r>
            <a:r>
              <a:rPr lang="nl-BE" sz="1400" b="1" dirty="0" err="1"/>
              <a:t>and</a:t>
            </a:r>
            <a:r>
              <a:rPr lang="nl-BE" sz="1400" b="1" dirty="0"/>
              <a:t> </a:t>
            </a:r>
            <a:r>
              <a:rPr lang="nl-BE" sz="1400" b="1" dirty="0" err="1"/>
              <a:t>TASKs</a:t>
            </a:r>
            <a:r>
              <a:rPr lang="nl-BE" sz="1400" b="1" dirty="0"/>
              <a:t> </a:t>
            </a:r>
            <a:r>
              <a:rPr lang="nl-BE" sz="1400" b="1" dirty="0" err="1"/>
              <a:t>cannot</a:t>
            </a:r>
            <a:r>
              <a:rPr lang="nl-BE" sz="1400" b="1" dirty="0"/>
              <a:t> </a:t>
            </a:r>
            <a:r>
              <a:rPr lang="nl-BE" sz="1400" b="1" dirty="0" err="1"/>
              <a:t>be</a:t>
            </a:r>
            <a:r>
              <a:rPr lang="nl-BE" sz="1400" b="1" dirty="0"/>
              <a:t> </a:t>
            </a:r>
            <a:r>
              <a:rPr lang="nl-BE" sz="1400" b="1" dirty="0" err="1"/>
              <a:t>coordinated</a:t>
            </a:r>
            <a:r>
              <a:rPr lang="nl-BE" sz="1400" b="1" dirty="0"/>
              <a:t> </a:t>
            </a:r>
            <a:r>
              <a:rPr lang="nl-BE" sz="1400" b="1" dirty="0" err="1"/>
              <a:t>anymore</a:t>
            </a:r>
            <a:r>
              <a:rPr lang="nl-BE" sz="1400" b="1" dirty="0"/>
              <a:t>, </a:t>
            </a:r>
            <a:r>
              <a:rPr lang="nl-BE" sz="1400" b="1" dirty="0" err="1"/>
              <a:t>and</a:t>
            </a:r>
            <a:r>
              <a:rPr lang="nl-BE" sz="1400" b="1" dirty="0"/>
              <a:t> </a:t>
            </a:r>
            <a:r>
              <a:rPr lang="nl-BE" sz="1400" b="1" dirty="0" err="1"/>
              <a:t>thus</a:t>
            </a:r>
            <a:r>
              <a:rPr lang="nl-BE" sz="1400" b="1" dirty="0"/>
              <a:t>, </a:t>
            </a:r>
            <a:r>
              <a:rPr lang="nl-BE" sz="1400" b="1" dirty="0" err="1"/>
              <a:t>all</a:t>
            </a:r>
            <a:r>
              <a:rPr lang="nl-BE" sz="1400" b="1" dirty="0"/>
              <a:t> </a:t>
            </a:r>
            <a:r>
              <a:rPr lang="nl-BE" sz="1400" b="1" dirty="0" err="1"/>
              <a:t>MISSIONs</a:t>
            </a:r>
            <a:r>
              <a:rPr lang="nl-BE" sz="1400" b="1" dirty="0"/>
              <a:t> </a:t>
            </a:r>
            <a:r>
              <a:rPr lang="nl-BE" sz="1400" b="1" dirty="0" err="1"/>
              <a:t>and</a:t>
            </a:r>
            <a:r>
              <a:rPr lang="nl-BE" sz="1400" b="1" dirty="0"/>
              <a:t> </a:t>
            </a:r>
            <a:r>
              <a:rPr lang="nl-BE" sz="1400" b="1" dirty="0" err="1"/>
              <a:t>TASKs</a:t>
            </a:r>
            <a:r>
              <a:rPr lang="nl-BE" sz="1400" b="1" dirty="0"/>
              <a:t> </a:t>
            </a:r>
            <a:r>
              <a:rPr lang="nl-BE" sz="1400" b="1" dirty="0" err="1"/>
              <a:t>will</a:t>
            </a:r>
            <a:r>
              <a:rPr lang="nl-BE" sz="1400" b="1" dirty="0"/>
              <a:t> </a:t>
            </a:r>
            <a:r>
              <a:rPr lang="nl-BE" sz="1400" b="1" dirty="0" err="1"/>
              <a:t>be</a:t>
            </a:r>
            <a:r>
              <a:rPr lang="nl-BE" sz="1400" b="1" dirty="0"/>
              <a:t> </a:t>
            </a:r>
            <a:r>
              <a:rPr lang="nl-BE" sz="1400" b="1" dirty="0" err="1"/>
              <a:t>failed</a:t>
            </a:r>
            <a:r>
              <a:rPr lang="nl-BE" sz="1400" b="1" dirty="0"/>
              <a:t> in </a:t>
            </a:r>
            <a:r>
              <a:rPr lang="nl-BE" sz="1400" b="1" dirty="0" err="1"/>
              <a:t>such</a:t>
            </a:r>
            <a:r>
              <a:rPr lang="nl-BE" sz="1400" b="1" dirty="0"/>
              <a:t> a </a:t>
            </a:r>
            <a:r>
              <a:rPr lang="nl-BE" sz="1400" b="1" dirty="0" err="1"/>
              <a:t>situation</a:t>
            </a:r>
            <a:r>
              <a:rPr lang="nl-BE" sz="1400" b="1" dirty="0"/>
              <a:t>.</a:t>
            </a:r>
          </a:p>
          <a:p>
            <a:r>
              <a:rPr lang="nl-BE" sz="1400" b="1" dirty="0"/>
              <a:t>The mission designer </a:t>
            </a:r>
            <a:r>
              <a:rPr lang="nl-BE" sz="1400" b="1" dirty="0" err="1"/>
              <a:t>can</a:t>
            </a:r>
            <a:r>
              <a:rPr lang="nl-BE" sz="1400" b="1" dirty="0"/>
              <a:t> </a:t>
            </a:r>
            <a:r>
              <a:rPr lang="nl-BE" sz="1400" b="1" dirty="0" err="1"/>
              <a:t>opt</a:t>
            </a:r>
            <a:r>
              <a:rPr lang="nl-BE" sz="1400" b="1" dirty="0"/>
              <a:t> </a:t>
            </a:r>
            <a:r>
              <a:rPr lang="nl-BE" sz="1400" b="1" dirty="0" err="1"/>
              <a:t>to</a:t>
            </a:r>
            <a:r>
              <a:rPr lang="nl-BE" sz="1400" b="1" dirty="0"/>
              <a:t> set </a:t>
            </a:r>
            <a:r>
              <a:rPr lang="nl-BE" sz="1400" b="1" dirty="0" err="1"/>
              <a:t>the</a:t>
            </a:r>
            <a:r>
              <a:rPr lang="nl-BE" sz="1400" b="1" dirty="0"/>
              <a:t> POSITIONABLE as </a:t>
            </a:r>
            <a:r>
              <a:rPr lang="nl-BE" sz="1400" b="1" dirty="0" err="1"/>
              <a:t>indistructable</a:t>
            </a:r>
            <a:r>
              <a:rPr lang="nl-BE" sz="1400" b="1" dirty="0"/>
              <a:t> </a:t>
            </a:r>
            <a:r>
              <a:rPr lang="nl-BE" sz="1400" b="1" dirty="0" err="1"/>
              <a:t>within</a:t>
            </a:r>
            <a:r>
              <a:rPr lang="nl-BE" sz="1400" b="1" dirty="0"/>
              <a:t> </a:t>
            </a:r>
            <a:r>
              <a:rPr lang="nl-BE" sz="1400" b="1" dirty="0" err="1"/>
              <a:t>the</a:t>
            </a:r>
            <a:r>
              <a:rPr lang="nl-BE" sz="1400" b="1" dirty="0"/>
              <a:t> mission editor.</a:t>
            </a:r>
          </a:p>
        </p:txBody>
      </p:sp>
      <p:sp>
        <p:nvSpPr>
          <p:cNvPr id="98" name="Rechthoek 97"/>
          <p:cNvSpPr/>
          <p:nvPr/>
        </p:nvSpPr>
        <p:spPr>
          <a:xfrm>
            <a:off x="5555994" y="2168986"/>
            <a:ext cx="3240036" cy="162001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0" tIns="144000" rIns="180000" bIns="144000" rtlCol="0" anchor="ctr"/>
          <a:lstStyle/>
          <a:p>
            <a:r>
              <a:rPr lang="nl-BE" sz="1400" b="1" dirty="0" err="1"/>
              <a:t>Any</a:t>
            </a:r>
            <a:r>
              <a:rPr lang="nl-BE" sz="1400" b="1" dirty="0"/>
              <a:t> POSITIONABLE (</a:t>
            </a:r>
            <a:r>
              <a:rPr lang="nl-BE" sz="1400" b="1" dirty="0" err="1"/>
              <a:t>owned</a:t>
            </a:r>
            <a:r>
              <a:rPr lang="nl-BE" sz="1400" b="1" dirty="0"/>
              <a:t> </a:t>
            </a:r>
            <a:r>
              <a:rPr lang="nl-BE" sz="1400" b="1" dirty="0" err="1"/>
              <a:t>by</a:t>
            </a:r>
            <a:r>
              <a:rPr lang="nl-BE" sz="1400" b="1" dirty="0"/>
              <a:t> a </a:t>
            </a:r>
            <a:r>
              <a:rPr lang="nl-BE" sz="1400" b="1" dirty="0" err="1"/>
              <a:t>coalition</a:t>
            </a:r>
            <a:r>
              <a:rPr lang="nl-BE" sz="1400" b="1" dirty="0"/>
              <a:t>).</a:t>
            </a:r>
          </a:p>
          <a:p>
            <a:r>
              <a:rPr lang="nl-BE" sz="1400" b="1" dirty="0" err="1"/>
              <a:t>Thus</a:t>
            </a:r>
            <a:r>
              <a:rPr lang="nl-BE" sz="1400" b="1" dirty="0"/>
              <a:t>, a COMMANDCENTER </a:t>
            </a:r>
            <a:r>
              <a:rPr lang="nl-BE" sz="1400" b="1" dirty="0" err="1"/>
              <a:t>can</a:t>
            </a:r>
            <a:r>
              <a:rPr lang="nl-BE" sz="1400" b="1" dirty="0"/>
              <a:t> </a:t>
            </a:r>
            <a:r>
              <a:rPr lang="nl-BE" sz="1400" b="1" dirty="0" err="1"/>
              <a:t>be</a:t>
            </a:r>
            <a:r>
              <a:rPr lang="nl-BE" sz="1400" b="1" dirty="0"/>
              <a:t> a: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l-BE" sz="1400" b="1" dirty="0"/>
              <a:t>GROUP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l-BE" sz="1400" b="1" dirty="0"/>
              <a:t>UNIT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l-BE" sz="1400" b="1" dirty="0"/>
              <a:t>STATIC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l-BE" sz="1400" b="1" dirty="0"/>
              <a:t>AIRBASE</a:t>
            </a:r>
          </a:p>
        </p:txBody>
      </p:sp>
    </p:spTree>
    <p:extLst>
      <p:ext uri="{BB962C8B-B14F-4D97-AF65-F5344CB8AC3E}">
        <p14:creationId xmlns:p14="http://schemas.microsoft.com/office/powerpoint/2010/main" val="343548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5"/>
                </a:solidFill>
              </a:rPr>
              <a:t>COMMANDCENTER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1"/>
                </a:solidFill>
              </a:rPr>
              <a:t>MISSION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5"/>
                </a:solidFill>
              </a:rPr>
              <a:t>TASK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5"/>
                </a:solidFill>
              </a:rPr>
              <a:t>TASK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MISSION</a:t>
            </a:r>
          </a:p>
        </p:txBody>
      </p:sp>
      <p:sp>
        <p:nvSpPr>
          <p:cNvPr id="49" name="Afgeronde rechthoek 18"/>
          <p:cNvSpPr/>
          <p:nvPr/>
        </p:nvSpPr>
        <p:spPr>
          <a:xfrm>
            <a:off x="1325947" y="3789004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A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312596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B</a:t>
            </a:r>
            <a:endParaRPr lang="en-US" b="1" dirty="0">
              <a:solidFill>
                <a:schemeClr val="accent5"/>
              </a:solidFill>
            </a:endParaRPr>
          </a:p>
        </p:txBody>
      </p:sp>
      <p:grpSp>
        <p:nvGrpSpPr>
          <p:cNvPr id="60" name="Groep 59"/>
          <p:cNvGrpSpPr/>
          <p:nvPr/>
        </p:nvGrpSpPr>
        <p:grpSpPr>
          <a:xfrm>
            <a:off x="1415946" y="4239008"/>
            <a:ext cx="540007" cy="540007"/>
            <a:chOff x="3665972" y="2888994"/>
            <a:chExt cx="540007" cy="540007"/>
          </a:xfrm>
        </p:grpSpPr>
        <p:sp>
          <p:nvSpPr>
            <p:cNvPr id="61" name="Ovaal 6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ep 62"/>
          <p:cNvGrpSpPr/>
          <p:nvPr/>
        </p:nvGrpSpPr>
        <p:grpSpPr>
          <a:xfrm>
            <a:off x="2045954" y="4239008"/>
            <a:ext cx="540007" cy="540007"/>
            <a:chOff x="3665972" y="2888994"/>
            <a:chExt cx="540007" cy="540007"/>
          </a:xfrm>
        </p:grpSpPr>
        <p:sp>
          <p:nvSpPr>
            <p:cNvPr id="64" name="Ovaal 6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ep 65"/>
          <p:cNvGrpSpPr/>
          <p:nvPr/>
        </p:nvGrpSpPr>
        <p:grpSpPr>
          <a:xfrm>
            <a:off x="1415946" y="4869015"/>
            <a:ext cx="540007" cy="540007"/>
            <a:chOff x="3665972" y="2888994"/>
            <a:chExt cx="540007" cy="540007"/>
          </a:xfrm>
        </p:grpSpPr>
        <p:sp>
          <p:nvSpPr>
            <p:cNvPr id="67" name="Ovaal 6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ep 68"/>
          <p:cNvGrpSpPr/>
          <p:nvPr/>
        </p:nvGrpSpPr>
        <p:grpSpPr>
          <a:xfrm>
            <a:off x="2045954" y="4869015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ep 71"/>
          <p:cNvGrpSpPr/>
          <p:nvPr/>
        </p:nvGrpSpPr>
        <p:grpSpPr>
          <a:xfrm>
            <a:off x="321596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384597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321596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384597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4" name="Groep 83"/>
          <p:cNvGrpSpPr/>
          <p:nvPr/>
        </p:nvGrpSpPr>
        <p:grpSpPr>
          <a:xfrm>
            <a:off x="4925987" y="3969006"/>
            <a:ext cx="540006" cy="540006"/>
            <a:chOff x="3665973" y="2888994"/>
            <a:chExt cx="540006" cy="540006"/>
          </a:xfrm>
        </p:grpSpPr>
        <p:sp>
          <p:nvSpPr>
            <p:cNvPr id="92" name="Ovaal 9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93" name="Picture 4"/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 bwMode="auto">
            <a:xfrm>
              <a:off x="3676503" y="3035369"/>
              <a:ext cx="518946" cy="247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Rechte verbindingslijn met pijl 2"/>
          <p:cNvCxnSpPr>
            <a:stCxn id="98" idx="2"/>
            <a:endCxn id="11" idx="1"/>
          </p:cNvCxnSpPr>
          <p:nvPr/>
        </p:nvCxnSpPr>
        <p:spPr>
          <a:xfrm>
            <a:off x="7176012" y="2888994"/>
            <a:ext cx="990011" cy="5400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met pijl 44"/>
          <p:cNvCxnSpPr>
            <a:stCxn id="98" idx="2"/>
          </p:cNvCxnSpPr>
          <p:nvPr/>
        </p:nvCxnSpPr>
        <p:spPr>
          <a:xfrm>
            <a:off x="7176012" y="2888994"/>
            <a:ext cx="540006" cy="12600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met pijl 47"/>
          <p:cNvCxnSpPr>
            <a:stCxn id="98" idx="2"/>
          </p:cNvCxnSpPr>
          <p:nvPr/>
        </p:nvCxnSpPr>
        <p:spPr>
          <a:xfrm>
            <a:off x="7176012" y="2888994"/>
            <a:ext cx="90001" cy="21600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met pijl 50"/>
          <p:cNvCxnSpPr/>
          <p:nvPr/>
        </p:nvCxnSpPr>
        <p:spPr>
          <a:xfrm flipH="1">
            <a:off x="6186001" y="2888994"/>
            <a:ext cx="990012" cy="30600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hthoek 97"/>
          <p:cNvSpPr/>
          <p:nvPr/>
        </p:nvSpPr>
        <p:spPr>
          <a:xfrm>
            <a:off x="5555994" y="2168986"/>
            <a:ext cx="3240036" cy="72000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0" tIns="144000" rIns="180000" bIns="144000" rtlCol="0" anchor="ctr"/>
          <a:lstStyle/>
          <a:p>
            <a:r>
              <a:rPr lang="nl-BE" sz="1400" b="1" dirty="0"/>
              <a:t>A MISSION </a:t>
            </a:r>
            <a:r>
              <a:rPr lang="nl-BE" sz="1400" b="1" dirty="0" err="1"/>
              <a:t>governs</a:t>
            </a:r>
            <a:r>
              <a:rPr lang="nl-BE" sz="1400" b="1" dirty="0"/>
              <a:t> </a:t>
            </a:r>
            <a:r>
              <a:rPr lang="nl-BE" sz="1400" b="1" dirty="0" err="1"/>
              <a:t>the</a:t>
            </a:r>
            <a:r>
              <a:rPr lang="nl-BE" sz="1400" b="1" dirty="0"/>
              <a:t> </a:t>
            </a:r>
            <a:r>
              <a:rPr lang="nl-BE" sz="1400" b="1" u="sng" dirty="0"/>
              <a:t>status</a:t>
            </a:r>
            <a:r>
              <a:rPr lang="nl-BE" sz="1400" b="1" dirty="0"/>
              <a:t> of multiple </a:t>
            </a:r>
            <a:r>
              <a:rPr lang="nl-BE" sz="1400" b="1" dirty="0" err="1"/>
              <a:t>TASKs</a:t>
            </a:r>
            <a:r>
              <a:rPr lang="nl-BE" sz="1400" b="1" dirty="0"/>
              <a:t>.</a:t>
            </a:r>
          </a:p>
        </p:txBody>
      </p:sp>
      <p:sp>
        <p:nvSpPr>
          <p:cNvPr id="39" name="Rechthoek 38"/>
          <p:cNvSpPr/>
          <p:nvPr/>
        </p:nvSpPr>
        <p:spPr>
          <a:xfrm>
            <a:off x="8526027" y="3068996"/>
            <a:ext cx="3240036" cy="72000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b="1" dirty="0"/>
              <a:t>A MISSION without </a:t>
            </a:r>
            <a:r>
              <a:rPr lang="nl-BE" sz="1400" b="1" dirty="0" err="1"/>
              <a:t>an</a:t>
            </a:r>
            <a:r>
              <a:rPr lang="nl-BE" sz="1400" b="1" dirty="0"/>
              <a:t> </a:t>
            </a:r>
            <a:r>
              <a:rPr lang="nl-BE" sz="1400" b="1" dirty="0" err="1"/>
              <a:t>active</a:t>
            </a:r>
            <a:r>
              <a:rPr lang="nl-BE" sz="1400" b="1" dirty="0"/>
              <a:t> </a:t>
            </a:r>
            <a:r>
              <a:rPr lang="nl-BE" sz="1400" b="1" dirty="0" err="1"/>
              <a:t>task</a:t>
            </a:r>
            <a:r>
              <a:rPr lang="nl-BE" sz="1400" b="1" dirty="0"/>
              <a:t>, has </a:t>
            </a:r>
            <a:r>
              <a:rPr lang="nl-BE" sz="1400" b="1" dirty="0" err="1"/>
              <a:t>the</a:t>
            </a:r>
            <a:r>
              <a:rPr lang="nl-BE" sz="1400" b="1" dirty="0"/>
              <a:t> status </a:t>
            </a:r>
            <a:r>
              <a:rPr lang="nl-BE" sz="1400" b="1" dirty="0">
                <a:solidFill>
                  <a:schemeClr val="accent1"/>
                </a:solidFill>
              </a:rPr>
              <a:t>IDLE</a:t>
            </a:r>
            <a:r>
              <a:rPr lang="nl-BE" sz="1400" b="1" dirty="0"/>
              <a:t>.</a:t>
            </a:r>
          </a:p>
        </p:txBody>
      </p:sp>
      <p:sp>
        <p:nvSpPr>
          <p:cNvPr id="40" name="Rechthoek 39"/>
          <p:cNvSpPr/>
          <p:nvPr/>
        </p:nvSpPr>
        <p:spPr>
          <a:xfrm>
            <a:off x="8166023" y="3969006"/>
            <a:ext cx="3240036" cy="72000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b="1" dirty="0"/>
              <a:t>A MISSION </a:t>
            </a:r>
            <a:r>
              <a:rPr lang="nl-BE" sz="1400" b="1" dirty="0" err="1"/>
              <a:t>having</a:t>
            </a:r>
            <a:r>
              <a:rPr lang="nl-BE" sz="1400" b="1" dirty="0"/>
              <a:t> </a:t>
            </a:r>
            <a:r>
              <a:rPr lang="nl-BE" sz="1400" b="1" dirty="0" err="1"/>
              <a:t>an</a:t>
            </a:r>
            <a:r>
              <a:rPr lang="nl-BE" sz="1400" b="1" dirty="0"/>
              <a:t> </a:t>
            </a:r>
            <a:r>
              <a:rPr lang="nl-BE" sz="1400" b="1" dirty="0" err="1"/>
              <a:t>assigned</a:t>
            </a:r>
            <a:r>
              <a:rPr lang="nl-BE" sz="1400" b="1" dirty="0"/>
              <a:t> TASK </a:t>
            </a:r>
            <a:r>
              <a:rPr lang="nl-BE" sz="1400" b="1" dirty="0" err="1"/>
              <a:t>to</a:t>
            </a:r>
            <a:r>
              <a:rPr lang="nl-BE" sz="1400" b="1" dirty="0"/>
              <a:t> a GROUP (</a:t>
            </a:r>
            <a:r>
              <a:rPr lang="nl-BE" sz="1400" b="1" dirty="0" err="1"/>
              <a:t>joined</a:t>
            </a:r>
            <a:r>
              <a:rPr lang="nl-BE" sz="1400" b="1" dirty="0"/>
              <a:t> </a:t>
            </a:r>
            <a:r>
              <a:rPr lang="nl-BE" sz="1400" b="1" dirty="0" err="1"/>
              <a:t>by</a:t>
            </a:r>
            <a:r>
              <a:rPr lang="nl-BE" sz="1400" b="1" dirty="0"/>
              <a:t> a </a:t>
            </a:r>
            <a:r>
              <a:rPr lang="nl-BE" sz="1400" b="1" dirty="0" err="1"/>
              <a:t>Player</a:t>
            </a:r>
            <a:r>
              <a:rPr lang="nl-BE" sz="1400" b="1" dirty="0"/>
              <a:t>), has </a:t>
            </a:r>
            <a:r>
              <a:rPr lang="nl-BE" sz="1400" b="1" dirty="0" err="1"/>
              <a:t>the</a:t>
            </a:r>
            <a:r>
              <a:rPr lang="nl-BE" sz="1400" b="1" dirty="0"/>
              <a:t> status </a:t>
            </a:r>
            <a:r>
              <a:rPr lang="nl-BE" sz="1400" b="1" dirty="0">
                <a:solidFill>
                  <a:schemeClr val="accent1"/>
                </a:solidFill>
              </a:rPr>
              <a:t>ONGOING</a:t>
            </a:r>
            <a:r>
              <a:rPr lang="nl-BE" sz="1400" b="1" dirty="0"/>
              <a:t>.</a:t>
            </a:r>
          </a:p>
        </p:txBody>
      </p:sp>
      <p:sp>
        <p:nvSpPr>
          <p:cNvPr id="41" name="Rechthoek 40"/>
          <p:cNvSpPr/>
          <p:nvPr/>
        </p:nvSpPr>
        <p:spPr>
          <a:xfrm>
            <a:off x="7716018" y="4869016"/>
            <a:ext cx="3240036" cy="72000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b="1" dirty="0"/>
              <a:t>A MISSION </a:t>
            </a:r>
            <a:r>
              <a:rPr lang="nl-BE" sz="1400" b="1" dirty="0" err="1"/>
              <a:t>having</a:t>
            </a:r>
            <a:r>
              <a:rPr lang="nl-BE" sz="1400" b="1" dirty="0"/>
              <a:t> </a:t>
            </a:r>
            <a:r>
              <a:rPr lang="nl-BE" sz="1400" b="1" dirty="0" err="1"/>
              <a:t>all</a:t>
            </a:r>
            <a:r>
              <a:rPr lang="nl-BE" sz="1400" b="1" dirty="0"/>
              <a:t> </a:t>
            </a:r>
            <a:r>
              <a:rPr lang="nl-BE" sz="1400" b="1" dirty="0" err="1"/>
              <a:t>TASKs</a:t>
            </a:r>
            <a:r>
              <a:rPr lang="nl-BE" sz="1400" b="1" dirty="0"/>
              <a:t> </a:t>
            </a:r>
            <a:r>
              <a:rPr lang="nl-BE" sz="1400" b="1" dirty="0" err="1"/>
              <a:t>completed</a:t>
            </a:r>
            <a:r>
              <a:rPr lang="nl-BE" sz="1400" b="1" dirty="0"/>
              <a:t>, has </a:t>
            </a:r>
            <a:r>
              <a:rPr lang="nl-BE" sz="1400" b="1" dirty="0" err="1"/>
              <a:t>the</a:t>
            </a:r>
            <a:r>
              <a:rPr lang="nl-BE" sz="1400" b="1" dirty="0"/>
              <a:t> status </a:t>
            </a:r>
            <a:r>
              <a:rPr lang="nl-BE" sz="1400" b="1" dirty="0">
                <a:solidFill>
                  <a:schemeClr val="accent1"/>
                </a:solidFill>
              </a:rPr>
              <a:t>COMPLETED</a:t>
            </a:r>
            <a:r>
              <a:rPr lang="nl-BE" sz="1400" b="1" dirty="0"/>
              <a:t>.</a:t>
            </a:r>
          </a:p>
        </p:txBody>
      </p:sp>
      <p:sp>
        <p:nvSpPr>
          <p:cNvPr id="42" name="Rechthoek 41"/>
          <p:cNvSpPr/>
          <p:nvPr/>
        </p:nvSpPr>
        <p:spPr>
          <a:xfrm>
            <a:off x="6456004" y="5769026"/>
            <a:ext cx="3240036" cy="72000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b="1" dirty="0"/>
              <a:t>A MISSION </a:t>
            </a:r>
            <a:r>
              <a:rPr lang="nl-BE" sz="1400" b="1" dirty="0" err="1"/>
              <a:t>can</a:t>
            </a:r>
            <a:r>
              <a:rPr lang="nl-BE" sz="1400" b="1" dirty="0"/>
              <a:t> </a:t>
            </a:r>
            <a:r>
              <a:rPr lang="nl-BE" sz="1400" b="1" dirty="0" err="1"/>
              <a:t>be</a:t>
            </a:r>
            <a:r>
              <a:rPr lang="nl-BE" sz="1400" b="1" dirty="0"/>
              <a:t> </a:t>
            </a:r>
            <a:r>
              <a:rPr lang="nl-BE" sz="1400" b="1" dirty="0">
                <a:solidFill>
                  <a:schemeClr val="accent1"/>
                </a:solidFill>
              </a:rPr>
              <a:t>FAILED</a:t>
            </a:r>
            <a:r>
              <a:rPr lang="nl-BE" sz="1400" b="1" dirty="0"/>
              <a:t> </a:t>
            </a:r>
            <a:r>
              <a:rPr lang="nl-BE" sz="1400" b="1" dirty="0" err="1"/>
              <a:t>if</a:t>
            </a:r>
            <a:r>
              <a:rPr lang="nl-BE" sz="1400" b="1" dirty="0"/>
              <a:t> </a:t>
            </a:r>
            <a:r>
              <a:rPr lang="nl-BE" sz="1400" b="1" dirty="0" err="1"/>
              <a:t>the</a:t>
            </a:r>
            <a:r>
              <a:rPr lang="nl-BE" sz="1400" b="1" dirty="0"/>
              <a:t> </a:t>
            </a:r>
            <a:r>
              <a:rPr lang="nl-BE" sz="1400" b="1" dirty="0" err="1"/>
              <a:t>treshold</a:t>
            </a:r>
            <a:r>
              <a:rPr lang="nl-BE" sz="1400" b="1" dirty="0"/>
              <a:t> of </a:t>
            </a:r>
            <a:r>
              <a:rPr lang="nl-BE" sz="1400" b="1" dirty="0" err="1"/>
              <a:t>failed</a:t>
            </a:r>
            <a:r>
              <a:rPr lang="nl-BE" sz="1400" b="1" dirty="0"/>
              <a:t> </a:t>
            </a:r>
            <a:r>
              <a:rPr lang="nl-BE" sz="1400" b="1" dirty="0" err="1"/>
              <a:t>TASKs</a:t>
            </a:r>
            <a:r>
              <a:rPr lang="nl-BE" sz="1400" b="1" dirty="0"/>
              <a:t> has been </a:t>
            </a:r>
            <a:r>
              <a:rPr lang="nl-BE" sz="1400" b="1" dirty="0" err="1"/>
              <a:t>trespassed</a:t>
            </a:r>
            <a:r>
              <a:rPr lang="nl-BE" sz="1400" b="1" dirty="0"/>
              <a:t>.</a:t>
            </a:r>
          </a:p>
        </p:txBody>
      </p:sp>
      <p:sp>
        <p:nvSpPr>
          <p:cNvPr id="11" name="Rechthoek 10"/>
          <p:cNvSpPr/>
          <p:nvPr/>
        </p:nvSpPr>
        <p:spPr>
          <a:xfrm>
            <a:off x="8166023" y="3248998"/>
            <a:ext cx="630007" cy="360004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IDLE</a:t>
            </a:r>
          </a:p>
        </p:txBody>
      </p:sp>
      <p:sp>
        <p:nvSpPr>
          <p:cNvPr id="54" name="Rechthoek 53"/>
          <p:cNvSpPr/>
          <p:nvPr/>
        </p:nvSpPr>
        <p:spPr>
          <a:xfrm>
            <a:off x="7626017" y="4149008"/>
            <a:ext cx="900010" cy="360004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ONGOING</a:t>
            </a:r>
          </a:p>
        </p:txBody>
      </p:sp>
      <p:sp>
        <p:nvSpPr>
          <p:cNvPr id="55" name="Rechthoek 54"/>
          <p:cNvSpPr/>
          <p:nvPr/>
        </p:nvSpPr>
        <p:spPr>
          <a:xfrm>
            <a:off x="6906009" y="5049018"/>
            <a:ext cx="117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COMPLETED</a:t>
            </a:r>
          </a:p>
        </p:txBody>
      </p:sp>
      <p:sp>
        <p:nvSpPr>
          <p:cNvPr id="56" name="Rechthoek 55"/>
          <p:cNvSpPr/>
          <p:nvPr/>
        </p:nvSpPr>
        <p:spPr>
          <a:xfrm>
            <a:off x="5915998" y="5949028"/>
            <a:ext cx="810010" cy="36000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FAILED</a:t>
            </a:r>
          </a:p>
        </p:txBody>
      </p:sp>
    </p:spTree>
    <p:extLst>
      <p:ext uri="{BB962C8B-B14F-4D97-AF65-F5344CB8AC3E}">
        <p14:creationId xmlns:p14="http://schemas.microsoft.com/office/powerpoint/2010/main" val="2662974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5"/>
                </a:solidFill>
              </a:rPr>
              <a:t>COMMANDCENTER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5"/>
                </a:solidFill>
              </a:rPr>
              <a:t>MISSION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TASK</a:t>
            </a:r>
          </a:p>
        </p:txBody>
      </p:sp>
      <p:sp>
        <p:nvSpPr>
          <p:cNvPr id="49" name="Afgeronde rechthoek 18"/>
          <p:cNvSpPr/>
          <p:nvPr/>
        </p:nvSpPr>
        <p:spPr>
          <a:xfrm>
            <a:off x="1325947" y="3789004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A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312596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B</a:t>
            </a:r>
            <a:endParaRPr lang="en-US" b="1" dirty="0">
              <a:solidFill>
                <a:schemeClr val="accent5"/>
              </a:solidFill>
            </a:endParaRPr>
          </a:p>
        </p:txBody>
      </p:sp>
      <p:grpSp>
        <p:nvGrpSpPr>
          <p:cNvPr id="60" name="Groep 59"/>
          <p:cNvGrpSpPr/>
          <p:nvPr/>
        </p:nvGrpSpPr>
        <p:grpSpPr>
          <a:xfrm>
            <a:off x="1415946" y="4239008"/>
            <a:ext cx="540007" cy="540007"/>
            <a:chOff x="3665972" y="2888994"/>
            <a:chExt cx="540007" cy="540007"/>
          </a:xfrm>
        </p:grpSpPr>
        <p:sp>
          <p:nvSpPr>
            <p:cNvPr id="61" name="Ovaal 6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ep 62"/>
          <p:cNvGrpSpPr/>
          <p:nvPr/>
        </p:nvGrpSpPr>
        <p:grpSpPr>
          <a:xfrm>
            <a:off x="2045954" y="4239008"/>
            <a:ext cx="540007" cy="540007"/>
            <a:chOff x="3665972" y="2888994"/>
            <a:chExt cx="540007" cy="540007"/>
          </a:xfrm>
        </p:grpSpPr>
        <p:sp>
          <p:nvSpPr>
            <p:cNvPr id="64" name="Ovaal 6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ep 65"/>
          <p:cNvGrpSpPr/>
          <p:nvPr/>
        </p:nvGrpSpPr>
        <p:grpSpPr>
          <a:xfrm>
            <a:off x="1415946" y="4869015"/>
            <a:ext cx="540007" cy="540007"/>
            <a:chOff x="3665972" y="2888994"/>
            <a:chExt cx="540007" cy="540007"/>
          </a:xfrm>
        </p:grpSpPr>
        <p:sp>
          <p:nvSpPr>
            <p:cNvPr id="67" name="Ovaal 6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ep 68"/>
          <p:cNvGrpSpPr/>
          <p:nvPr/>
        </p:nvGrpSpPr>
        <p:grpSpPr>
          <a:xfrm>
            <a:off x="2045954" y="4869015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ep 71"/>
          <p:cNvGrpSpPr/>
          <p:nvPr/>
        </p:nvGrpSpPr>
        <p:grpSpPr>
          <a:xfrm>
            <a:off x="321596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384597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321596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384597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4" name="Groep 83"/>
          <p:cNvGrpSpPr/>
          <p:nvPr/>
        </p:nvGrpSpPr>
        <p:grpSpPr>
          <a:xfrm>
            <a:off x="4925987" y="3969006"/>
            <a:ext cx="540006" cy="540006"/>
            <a:chOff x="3665973" y="2888994"/>
            <a:chExt cx="540006" cy="540006"/>
          </a:xfrm>
        </p:grpSpPr>
        <p:sp>
          <p:nvSpPr>
            <p:cNvPr id="92" name="Ovaal 9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93" name="Picture 4"/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 bwMode="auto">
            <a:xfrm>
              <a:off x="3676503" y="3035369"/>
              <a:ext cx="518946" cy="247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Rechte verbindingslijn met pijl 2"/>
          <p:cNvCxnSpPr>
            <a:stCxn id="98" idx="2"/>
          </p:cNvCxnSpPr>
          <p:nvPr/>
        </p:nvCxnSpPr>
        <p:spPr>
          <a:xfrm>
            <a:off x="7176012" y="2888994"/>
            <a:ext cx="720009" cy="5400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met pijl 44"/>
          <p:cNvCxnSpPr>
            <a:stCxn id="98" idx="2"/>
          </p:cNvCxnSpPr>
          <p:nvPr/>
        </p:nvCxnSpPr>
        <p:spPr>
          <a:xfrm>
            <a:off x="7176012" y="2888994"/>
            <a:ext cx="540006" cy="12600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met pijl 47"/>
          <p:cNvCxnSpPr>
            <a:stCxn id="98" idx="2"/>
          </p:cNvCxnSpPr>
          <p:nvPr/>
        </p:nvCxnSpPr>
        <p:spPr>
          <a:xfrm>
            <a:off x="7176012" y="2888994"/>
            <a:ext cx="90001" cy="21600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met pijl 50"/>
          <p:cNvCxnSpPr/>
          <p:nvPr/>
        </p:nvCxnSpPr>
        <p:spPr>
          <a:xfrm flipH="1">
            <a:off x="6186001" y="2888994"/>
            <a:ext cx="990012" cy="30600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hthoek 97"/>
          <p:cNvSpPr/>
          <p:nvPr/>
        </p:nvSpPr>
        <p:spPr>
          <a:xfrm>
            <a:off x="5555994" y="2168986"/>
            <a:ext cx="3240036" cy="72000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0" tIns="144000" rIns="180000" bIns="144000" rtlCol="0" anchor="ctr"/>
          <a:lstStyle/>
          <a:p>
            <a:r>
              <a:rPr lang="nl-BE" sz="1400" b="1" dirty="0"/>
              <a:t>A TASK </a:t>
            </a:r>
            <a:r>
              <a:rPr lang="nl-BE" sz="1400" b="1" dirty="0" err="1"/>
              <a:t>governs</a:t>
            </a:r>
            <a:r>
              <a:rPr lang="nl-BE" sz="1400" b="1" dirty="0"/>
              <a:t> </a:t>
            </a:r>
            <a:r>
              <a:rPr lang="nl-BE" sz="1400" b="1" dirty="0" err="1"/>
              <a:t>the</a:t>
            </a:r>
            <a:r>
              <a:rPr lang="nl-BE" sz="1400" b="1" dirty="0"/>
              <a:t> </a:t>
            </a:r>
            <a:r>
              <a:rPr lang="nl-BE" sz="1400" b="1" dirty="0" err="1"/>
              <a:t>process</a:t>
            </a:r>
            <a:r>
              <a:rPr lang="nl-BE" sz="1400" b="1" dirty="0"/>
              <a:t>, </a:t>
            </a:r>
            <a:r>
              <a:rPr lang="nl-BE" sz="1400" b="1" dirty="0" err="1"/>
              <a:t>assignment</a:t>
            </a:r>
            <a:r>
              <a:rPr lang="nl-BE" sz="1400" b="1" dirty="0"/>
              <a:t>, </a:t>
            </a:r>
            <a:r>
              <a:rPr lang="nl-BE" sz="1400" b="1" dirty="0" err="1"/>
              <a:t>execution</a:t>
            </a:r>
            <a:r>
              <a:rPr lang="nl-BE" sz="1400" b="1" dirty="0"/>
              <a:t> </a:t>
            </a:r>
            <a:r>
              <a:rPr lang="nl-BE" sz="1400" b="1" dirty="0" err="1"/>
              <a:t>and</a:t>
            </a:r>
            <a:r>
              <a:rPr lang="nl-BE" sz="1400" b="1" dirty="0"/>
              <a:t> status of </a:t>
            </a:r>
            <a:r>
              <a:rPr lang="nl-BE" sz="1400" b="1" dirty="0" err="1"/>
              <a:t>the</a:t>
            </a:r>
            <a:r>
              <a:rPr lang="nl-BE" sz="1400" b="1" dirty="0"/>
              <a:t> </a:t>
            </a:r>
            <a:r>
              <a:rPr lang="nl-BE" sz="1400" b="1" dirty="0" err="1"/>
              <a:t>achievements</a:t>
            </a:r>
            <a:r>
              <a:rPr lang="nl-BE" sz="1400" b="1" dirty="0"/>
              <a:t> </a:t>
            </a:r>
            <a:r>
              <a:rPr lang="nl-BE" sz="1400" b="1" dirty="0" err="1"/>
              <a:t>done</a:t>
            </a:r>
            <a:r>
              <a:rPr lang="nl-BE" sz="1400" b="1" dirty="0"/>
              <a:t> </a:t>
            </a:r>
            <a:r>
              <a:rPr lang="nl-BE" sz="1400" b="1" dirty="0" err="1"/>
              <a:t>by</a:t>
            </a:r>
            <a:r>
              <a:rPr lang="nl-BE" sz="1400" b="1" dirty="0"/>
              <a:t> </a:t>
            </a:r>
            <a:r>
              <a:rPr lang="nl-BE" sz="1400" b="1" dirty="0" err="1"/>
              <a:t>Players</a:t>
            </a:r>
            <a:r>
              <a:rPr lang="nl-BE" sz="1400" b="1" dirty="0"/>
              <a:t>.</a:t>
            </a:r>
          </a:p>
        </p:txBody>
      </p:sp>
      <p:sp>
        <p:nvSpPr>
          <p:cNvPr id="39" name="Rechthoek 38"/>
          <p:cNvSpPr/>
          <p:nvPr/>
        </p:nvSpPr>
        <p:spPr>
          <a:xfrm>
            <a:off x="8526027" y="3068996"/>
            <a:ext cx="3240036" cy="72000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b="1" dirty="0"/>
              <a:t>A TASK is a PROCESS </a:t>
            </a:r>
            <a:r>
              <a:rPr lang="nl-BE" sz="1400" b="1" dirty="0" err="1"/>
              <a:t>executed</a:t>
            </a:r>
            <a:r>
              <a:rPr lang="nl-BE" sz="1400" b="1" dirty="0"/>
              <a:t> </a:t>
            </a:r>
            <a:r>
              <a:rPr lang="nl-BE" sz="1400" b="1" dirty="0" err="1"/>
              <a:t>by</a:t>
            </a:r>
            <a:r>
              <a:rPr lang="nl-BE" sz="1400" b="1" dirty="0"/>
              <a:t> a </a:t>
            </a:r>
            <a:r>
              <a:rPr lang="nl-BE" sz="1400" b="1" dirty="0" err="1"/>
              <a:t>Hierarchical</a:t>
            </a:r>
            <a:r>
              <a:rPr lang="nl-BE" sz="1400" b="1" dirty="0"/>
              <a:t> </a:t>
            </a:r>
            <a:r>
              <a:rPr lang="nl-BE" sz="1400" b="1" dirty="0" err="1"/>
              <a:t>Finite</a:t>
            </a:r>
            <a:r>
              <a:rPr lang="nl-BE" sz="1400" b="1" dirty="0"/>
              <a:t> State Machine.</a:t>
            </a:r>
          </a:p>
        </p:txBody>
      </p:sp>
      <p:sp>
        <p:nvSpPr>
          <p:cNvPr id="40" name="Rechthoek 39"/>
          <p:cNvSpPr/>
          <p:nvPr/>
        </p:nvSpPr>
        <p:spPr>
          <a:xfrm>
            <a:off x="8166023" y="3969006"/>
            <a:ext cx="3240036" cy="72000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b="1" dirty="0"/>
              <a:t>A TASK </a:t>
            </a:r>
            <a:r>
              <a:rPr lang="nl-BE" sz="1400" b="1" dirty="0" err="1"/>
              <a:t>can</a:t>
            </a:r>
            <a:r>
              <a:rPr lang="nl-BE" sz="1400" b="1" dirty="0"/>
              <a:t> </a:t>
            </a:r>
            <a:r>
              <a:rPr lang="nl-BE" sz="1400" b="1" dirty="0" err="1"/>
              <a:t>be</a:t>
            </a:r>
            <a:r>
              <a:rPr lang="nl-BE" sz="1400" b="1" dirty="0"/>
              <a:t> </a:t>
            </a:r>
            <a:r>
              <a:rPr lang="nl-BE" sz="1400" b="1" dirty="0" err="1"/>
              <a:t>assigned</a:t>
            </a:r>
            <a:r>
              <a:rPr lang="nl-BE" sz="1400" b="1" dirty="0"/>
              <a:t> </a:t>
            </a:r>
            <a:r>
              <a:rPr lang="nl-BE" sz="1400" b="1" dirty="0" err="1"/>
              <a:t>to</a:t>
            </a:r>
            <a:r>
              <a:rPr lang="nl-BE" sz="1400" b="1" dirty="0"/>
              <a:t> a GROUP </a:t>
            </a:r>
            <a:r>
              <a:rPr lang="nl-BE" sz="1400" b="1" dirty="0" err="1"/>
              <a:t>within</a:t>
            </a:r>
            <a:r>
              <a:rPr lang="nl-BE" sz="1400" b="1" dirty="0"/>
              <a:t> </a:t>
            </a:r>
            <a:r>
              <a:rPr lang="nl-BE" sz="1400" b="1" dirty="0" err="1"/>
              <a:t>the</a:t>
            </a:r>
            <a:r>
              <a:rPr lang="nl-BE" sz="1400" b="1" dirty="0"/>
              <a:t> MISSION.</a:t>
            </a:r>
          </a:p>
        </p:txBody>
      </p:sp>
      <p:sp>
        <p:nvSpPr>
          <p:cNvPr id="41" name="Rechthoek 40"/>
          <p:cNvSpPr/>
          <p:nvPr/>
        </p:nvSpPr>
        <p:spPr>
          <a:xfrm>
            <a:off x="7716018" y="4869016"/>
            <a:ext cx="3240036" cy="72000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b="1" dirty="0"/>
              <a:t>A TASK </a:t>
            </a:r>
            <a:r>
              <a:rPr lang="nl-BE" sz="1400" b="1" dirty="0" err="1"/>
              <a:t>governs</a:t>
            </a:r>
            <a:r>
              <a:rPr lang="nl-BE" sz="1400" b="1" dirty="0"/>
              <a:t> </a:t>
            </a:r>
            <a:r>
              <a:rPr lang="nl-BE" sz="1400" b="1" dirty="0" err="1"/>
              <a:t>the</a:t>
            </a:r>
            <a:r>
              <a:rPr lang="nl-BE" sz="1400" b="1" dirty="0"/>
              <a:t> </a:t>
            </a:r>
            <a:r>
              <a:rPr lang="nl-BE" sz="1400" b="1" dirty="0" err="1"/>
              <a:t>execution</a:t>
            </a:r>
            <a:r>
              <a:rPr lang="nl-BE" sz="1400" b="1" dirty="0"/>
              <a:t> of </a:t>
            </a:r>
            <a:r>
              <a:rPr lang="nl-BE" sz="1400" b="1" dirty="0" err="1"/>
              <a:t>the</a:t>
            </a:r>
            <a:r>
              <a:rPr lang="nl-BE" sz="1400" b="1" dirty="0"/>
              <a:t> PROCESS </a:t>
            </a:r>
            <a:r>
              <a:rPr lang="nl-BE" sz="1400" b="1" dirty="0" err="1"/>
              <a:t>by</a:t>
            </a:r>
            <a:r>
              <a:rPr lang="nl-BE" sz="1400" b="1" dirty="0"/>
              <a:t> </a:t>
            </a:r>
            <a:r>
              <a:rPr lang="nl-BE" sz="1400" b="1" dirty="0" err="1"/>
              <a:t>each</a:t>
            </a:r>
            <a:r>
              <a:rPr lang="nl-BE" sz="1400" b="1" dirty="0"/>
              <a:t> UNIT of </a:t>
            </a:r>
            <a:r>
              <a:rPr lang="nl-BE" sz="1400" b="1" dirty="0" err="1"/>
              <a:t>the</a:t>
            </a:r>
            <a:r>
              <a:rPr lang="nl-BE" sz="1400" b="1" dirty="0"/>
              <a:t> </a:t>
            </a:r>
            <a:r>
              <a:rPr lang="nl-BE" sz="1400" b="1" dirty="0" err="1"/>
              <a:t>player</a:t>
            </a:r>
            <a:r>
              <a:rPr lang="nl-BE" sz="1400" b="1" dirty="0"/>
              <a:t>.</a:t>
            </a:r>
          </a:p>
        </p:txBody>
      </p:sp>
      <p:sp>
        <p:nvSpPr>
          <p:cNvPr id="42" name="Rechthoek 41"/>
          <p:cNvSpPr/>
          <p:nvPr/>
        </p:nvSpPr>
        <p:spPr>
          <a:xfrm>
            <a:off x="6456004" y="5769026"/>
            <a:ext cx="3240036" cy="72000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b="1" dirty="0"/>
              <a:t>A TASK has state, </a:t>
            </a:r>
            <a:r>
              <a:rPr lang="nl-BE" sz="1400" b="1" dirty="0" err="1"/>
              <a:t>meaning</a:t>
            </a:r>
            <a:r>
              <a:rPr lang="nl-BE" sz="1400" b="1" dirty="0"/>
              <a:t>, </a:t>
            </a:r>
            <a:r>
              <a:rPr lang="nl-BE" sz="1400" b="1" dirty="0" err="1"/>
              <a:t>each</a:t>
            </a:r>
            <a:r>
              <a:rPr lang="nl-BE" sz="1400" b="1" dirty="0"/>
              <a:t> </a:t>
            </a:r>
            <a:r>
              <a:rPr lang="nl-BE" sz="1400" b="1" dirty="0" err="1"/>
              <a:t>achievement</a:t>
            </a:r>
            <a:r>
              <a:rPr lang="nl-BE" sz="1400" b="1" dirty="0"/>
              <a:t> </a:t>
            </a:r>
            <a:r>
              <a:rPr lang="nl-BE" sz="1400" b="1" dirty="0" err="1"/>
              <a:t>within</a:t>
            </a:r>
            <a:r>
              <a:rPr lang="nl-BE" sz="1400" b="1" dirty="0"/>
              <a:t> </a:t>
            </a:r>
            <a:r>
              <a:rPr lang="nl-BE" sz="1400" b="1" dirty="0" err="1"/>
              <a:t>the</a:t>
            </a:r>
            <a:r>
              <a:rPr lang="nl-BE" sz="1400" b="1" dirty="0"/>
              <a:t> PROCESS </a:t>
            </a:r>
            <a:r>
              <a:rPr lang="nl-BE" sz="1400" b="1" dirty="0" err="1"/>
              <a:t>will</a:t>
            </a:r>
            <a:r>
              <a:rPr lang="nl-BE" sz="1400" b="1" dirty="0"/>
              <a:t> </a:t>
            </a:r>
            <a:r>
              <a:rPr lang="nl-BE" sz="1400" b="1" dirty="0" err="1"/>
              <a:t>result</a:t>
            </a:r>
            <a:r>
              <a:rPr lang="nl-BE" sz="1400" b="1" dirty="0"/>
              <a:t> in a status change.</a:t>
            </a:r>
          </a:p>
        </p:txBody>
      </p:sp>
      <p:sp>
        <p:nvSpPr>
          <p:cNvPr id="11" name="Stroomdiagram: Alternatief proces 10"/>
          <p:cNvSpPr/>
          <p:nvPr/>
        </p:nvSpPr>
        <p:spPr>
          <a:xfrm>
            <a:off x="7896021" y="3248998"/>
            <a:ext cx="900010" cy="360004"/>
          </a:xfrm>
          <a:prstGeom prst="flowChartAlternateProcess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PROCESS</a:t>
            </a:r>
          </a:p>
        </p:txBody>
      </p:sp>
      <p:sp>
        <p:nvSpPr>
          <p:cNvPr id="54" name="Stroomdiagram: Alternatief proces 53"/>
          <p:cNvSpPr/>
          <p:nvPr/>
        </p:nvSpPr>
        <p:spPr>
          <a:xfrm>
            <a:off x="7626017" y="4149008"/>
            <a:ext cx="900010" cy="360004"/>
          </a:xfrm>
          <a:prstGeom prst="flowChartAlternateProcess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ASSIGN</a:t>
            </a:r>
          </a:p>
        </p:txBody>
      </p:sp>
      <p:sp>
        <p:nvSpPr>
          <p:cNvPr id="55" name="Stroomdiagram: Alternatief proces 54"/>
          <p:cNvSpPr/>
          <p:nvPr/>
        </p:nvSpPr>
        <p:spPr>
          <a:xfrm>
            <a:off x="6906009" y="5049018"/>
            <a:ext cx="1170014" cy="360004"/>
          </a:xfrm>
          <a:prstGeom prst="flowChartAlternateProcess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EXECUTE</a:t>
            </a:r>
          </a:p>
        </p:txBody>
      </p:sp>
      <p:sp>
        <p:nvSpPr>
          <p:cNvPr id="56" name="Stroomdiagram: Alternatief proces 55"/>
          <p:cNvSpPr/>
          <p:nvPr/>
        </p:nvSpPr>
        <p:spPr>
          <a:xfrm>
            <a:off x="5915998" y="5949028"/>
            <a:ext cx="810010" cy="360004"/>
          </a:xfrm>
          <a:prstGeom prst="flowChartAlternateProcess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54901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Afgeronde rechthoek 18"/>
          <p:cNvSpPr/>
          <p:nvPr/>
        </p:nvSpPr>
        <p:spPr>
          <a:xfrm>
            <a:off x="5915997" y="2078984"/>
            <a:ext cx="6030067" cy="144001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5"/>
                </a:solidFill>
              </a:rPr>
              <a:t>COMMANDCENTER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5"/>
                </a:solidFill>
              </a:rPr>
              <a:t>MISSION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TASK -&gt; PROCESS</a:t>
            </a:r>
          </a:p>
        </p:txBody>
      </p:sp>
      <p:sp>
        <p:nvSpPr>
          <p:cNvPr id="49" name="Afgeronde rechthoek 18"/>
          <p:cNvSpPr/>
          <p:nvPr/>
        </p:nvSpPr>
        <p:spPr>
          <a:xfrm>
            <a:off x="1325947" y="3789004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A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312596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B</a:t>
            </a:r>
            <a:endParaRPr lang="en-US" b="1" dirty="0">
              <a:solidFill>
                <a:schemeClr val="accent5"/>
              </a:solidFill>
            </a:endParaRPr>
          </a:p>
        </p:txBody>
      </p:sp>
      <p:grpSp>
        <p:nvGrpSpPr>
          <p:cNvPr id="60" name="Groep 59"/>
          <p:cNvGrpSpPr/>
          <p:nvPr/>
        </p:nvGrpSpPr>
        <p:grpSpPr>
          <a:xfrm>
            <a:off x="1415946" y="4239008"/>
            <a:ext cx="540007" cy="540007"/>
            <a:chOff x="3665972" y="2888994"/>
            <a:chExt cx="540007" cy="540007"/>
          </a:xfrm>
        </p:grpSpPr>
        <p:sp>
          <p:nvSpPr>
            <p:cNvPr id="61" name="Ovaal 6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ep 62"/>
          <p:cNvGrpSpPr/>
          <p:nvPr/>
        </p:nvGrpSpPr>
        <p:grpSpPr>
          <a:xfrm>
            <a:off x="2045954" y="4239008"/>
            <a:ext cx="540007" cy="540007"/>
            <a:chOff x="3665972" y="2888994"/>
            <a:chExt cx="540007" cy="540007"/>
          </a:xfrm>
        </p:grpSpPr>
        <p:sp>
          <p:nvSpPr>
            <p:cNvPr id="64" name="Ovaal 6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ep 65"/>
          <p:cNvGrpSpPr/>
          <p:nvPr/>
        </p:nvGrpSpPr>
        <p:grpSpPr>
          <a:xfrm>
            <a:off x="1415946" y="4869015"/>
            <a:ext cx="540007" cy="540007"/>
            <a:chOff x="3665972" y="2888994"/>
            <a:chExt cx="540007" cy="540007"/>
          </a:xfrm>
        </p:grpSpPr>
        <p:sp>
          <p:nvSpPr>
            <p:cNvPr id="67" name="Ovaal 6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ep 68"/>
          <p:cNvGrpSpPr/>
          <p:nvPr/>
        </p:nvGrpSpPr>
        <p:grpSpPr>
          <a:xfrm>
            <a:off x="2045954" y="4869015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ep 71"/>
          <p:cNvGrpSpPr/>
          <p:nvPr/>
        </p:nvGrpSpPr>
        <p:grpSpPr>
          <a:xfrm>
            <a:off x="321596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384597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321596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384597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4" name="Groep 83"/>
          <p:cNvGrpSpPr/>
          <p:nvPr/>
        </p:nvGrpSpPr>
        <p:grpSpPr>
          <a:xfrm>
            <a:off x="4925987" y="3969006"/>
            <a:ext cx="540006" cy="540006"/>
            <a:chOff x="3665973" y="2888994"/>
            <a:chExt cx="540006" cy="540006"/>
          </a:xfrm>
        </p:grpSpPr>
        <p:sp>
          <p:nvSpPr>
            <p:cNvPr id="92" name="Ovaal 9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93" name="Picture 4"/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 bwMode="auto">
            <a:xfrm>
              <a:off x="3676503" y="3035369"/>
              <a:ext cx="518946" cy="247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Stroomdiagram: Alternatief proces 10"/>
          <p:cNvSpPr/>
          <p:nvPr/>
        </p:nvSpPr>
        <p:spPr>
          <a:xfrm>
            <a:off x="5285991" y="2258987"/>
            <a:ext cx="900010" cy="360004"/>
          </a:xfrm>
          <a:prstGeom prst="flowChartAlternateProcess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PROCESS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003" y="2258987"/>
            <a:ext cx="5400060" cy="1108744"/>
          </a:xfrm>
          <a:prstGeom prst="rect">
            <a:avLst/>
          </a:prstGeom>
        </p:spPr>
      </p:pic>
      <p:sp>
        <p:nvSpPr>
          <p:cNvPr id="53" name="Rechthoek 52"/>
          <p:cNvSpPr/>
          <p:nvPr/>
        </p:nvSpPr>
        <p:spPr>
          <a:xfrm>
            <a:off x="6456003" y="3519001"/>
            <a:ext cx="5490061" cy="72000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b="1" dirty="0"/>
              <a:t>A TASK has a PROCESS “Template”, </a:t>
            </a:r>
            <a:r>
              <a:rPr lang="nl-BE" sz="1400" b="1" dirty="0" err="1"/>
              <a:t>which</a:t>
            </a:r>
            <a:r>
              <a:rPr lang="nl-BE" sz="1400" b="1" dirty="0"/>
              <a:t> </a:t>
            </a:r>
            <a:r>
              <a:rPr lang="nl-BE" sz="1400" b="1" dirty="0" err="1"/>
              <a:t>describes</a:t>
            </a:r>
            <a:r>
              <a:rPr lang="nl-BE" sz="1400" b="1" dirty="0"/>
              <a:t> </a:t>
            </a:r>
            <a:r>
              <a:rPr lang="nl-BE" sz="1400" b="1" dirty="0" err="1"/>
              <a:t>what</a:t>
            </a:r>
            <a:r>
              <a:rPr lang="nl-BE" sz="1400" b="1" dirty="0"/>
              <a:t> </a:t>
            </a:r>
            <a:r>
              <a:rPr lang="nl-BE" sz="1400" b="1" dirty="0" err="1"/>
              <a:t>needs</a:t>
            </a:r>
            <a:r>
              <a:rPr lang="nl-BE" sz="1400" b="1" dirty="0"/>
              <a:t> </a:t>
            </a:r>
            <a:r>
              <a:rPr lang="nl-BE" sz="1400" b="1" dirty="0" err="1"/>
              <a:t>to</a:t>
            </a:r>
            <a:r>
              <a:rPr lang="nl-BE" sz="1400" b="1" dirty="0"/>
              <a:t> </a:t>
            </a:r>
            <a:r>
              <a:rPr lang="nl-BE" sz="1400" b="1" dirty="0" err="1"/>
              <a:t>be</a:t>
            </a:r>
            <a:r>
              <a:rPr lang="nl-BE" sz="1400" b="1" dirty="0"/>
              <a:t> </a:t>
            </a:r>
            <a:r>
              <a:rPr lang="nl-BE" sz="1400" b="1" dirty="0" err="1"/>
              <a:t>done</a:t>
            </a:r>
            <a:r>
              <a:rPr lang="nl-BE" sz="1400" b="1" dirty="0"/>
              <a:t> </a:t>
            </a:r>
            <a:r>
              <a:rPr lang="nl-BE" sz="1400" b="1" dirty="0" err="1"/>
              <a:t>within</a:t>
            </a:r>
            <a:r>
              <a:rPr lang="nl-BE" sz="1400" b="1" dirty="0"/>
              <a:t> </a:t>
            </a:r>
            <a:r>
              <a:rPr lang="nl-BE" sz="1400" b="1" dirty="0" err="1"/>
              <a:t>the</a:t>
            </a:r>
            <a:r>
              <a:rPr lang="nl-BE" sz="1400" b="1" dirty="0"/>
              <a:t> TASK. </a:t>
            </a:r>
            <a:r>
              <a:rPr lang="nl-BE" sz="1400" b="1" dirty="0" err="1"/>
              <a:t>This</a:t>
            </a:r>
            <a:r>
              <a:rPr lang="nl-BE" sz="1400" b="1" dirty="0"/>
              <a:t> PROCESS is </a:t>
            </a:r>
            <a:r>
              <a:rPr lang="nl-BE" sz="1400" b="1" u="sng" dirty="0" err="1"/>
              <a:t>not</a:t>
            </a:r>
            <a:r>
              <a:rPr lang="nl-BE" sz="1400" b="1" u="sng" dirty="0"/>
              <a:t> </a:t>
            </a:r>
            <a:r>
              <a:rPr lang="nl-BE" sz="1400" b="1" u="sng" dirty="0" err="1"/>
              <a:t>executed</a:t>
            </a:r>
            <a:r>
              <a:rPr lang="nl-BE" sz="1400" b="1" dirty="0"/>
              <a:t>, but is </a:t>
            </a:r>
            <a:r>
              <a:rPr lang="nl-BE" sz="1400" b="1" dirty="0" err="1"/>
              <a:t>only</a:t>
            </a:r>
            <a:r>
              <a:rPr lang="nl-BE" sz="1400" b="1" dirty="0"/>
              <a:t> </a:t>
            </a:r>
            <a:r>
              <a:rPr lang="nl-BE" sz="1400" b="1" dirty="0" err="1"/>
              <a:t>activated</a:t>
            </a:r>
            <a:r>
              <a:rPr lang="nl-BE" sz="1400" b="1" dirty="0"/>
              <a:t> </a:t>
            </a:r>
            <a:r>
              <a:rPr lang="nl-BE" sz="1400" b="1" dirty="0" err="1"/>
              <a:t>after</a:t>
            </a:r>
            <a:r>
              <a:rPr lang="nl-BE" sz="1400" b="1" dirty="0"/>
              <a:t> </a:t>
            </a:r>
            <a:r>
              <a:rPr lang="nl-BE" sz="1400" b="1" dirty="0" err="1"/>
              <a:t>assignment</a:t>
            </a:r>
            <a:r>
              <a:rPr lang="nl-BE" sz="1400" b="1" dirty="0"/>
              <a:t> </a:t>
            </a:r>
            <a:r>
              <a:rPr lang="nl-BE" sz="1400" b="1" dirty="0" err="1"/>
              <a:t>to</a:t>
            </a:r>
            <a:r>
              <a:rPr lang="nl-BE" sz="1400" b="1" dirty="0"/>
              <a:t> a GROUP.</a:t>
            </a:r>
          </a:p>
        </p:txBody>
      </p:sp>
      <p:sp>
        <p:nvSpPr>
          <p:cNvPr id="57" name="Rechthoek 56"/>
          <p:cNvSpPr/>
          <p:nvPr/>
        </p:nvSpPr>
        <p:spPr>
          <a:xfrm>
            <a:off x="6456003" y="4689014"/>
            <a:ext cx="5490061" cy="72000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b="1" dirty="0"/>
              <a:t>A PROCESS </a:t>
            </a:r>
            <a:r>
              <a:rPr lang="nl-BE" sz="1400" b="1" dirty="0" err="1"/>
              <a:t>manages</a:t>
            </a:r>
            <a:r>
              <a:rPr lang="nl-BE" sz="1400" b="1" dirty="0"/>
              <a:t> </a:t>
            </a:r>
            <a:r>
              <a:rPr lang="nl-BE" sz="1400" b="1" dirty="0" err="1"/>
              <a:t>the</a:t>
            </a:r>
            <a:r>
              <a:rPr lang="nl-BE" sz="1400" b="1" dirty="0"/>
              <a:t> </a:t>
            </a:r>
            <a:r>
              <a:rPr lang="nl-BE" sz="1400" b="1" dirty="0" err="1"/>
              <a:t>transitioning</a:t>
            </a:r>
            <a:r>
              <a:rPr lang="nl-BE" sz="1400" b="1" dirty="0"/>
              <a:t> </a:t>
            </a:r>
            <a:r>
              <a:rPr lang="nl-BE" sz="1400" b="1" dirty="0" err="1"/>
              <a:t>between</a:t>
            </a:r>
            <a:r>
              <a:rPr lang="nl-BE" sz="1400" b="1" dirty="0"/>
              <a:t> </a:t>
            </a:r>
            <a:r>
              <a:rPr lang="nl-BE" sz="1400" b="1" dirty="0" err="1"/>
              <a:t>various</a:t>
            </a:r>
            <a:r>
              <a:rPr lang="nl-BE" sz="1400" b="1" dirty="0"/>
              <a:t> </a:t>
            </a:r>
            <a:r>
              <a:rPr lang="nl-BE" sz="1400" b="1" dirty="0" err="1"/>
              <a:t>states</a:t>
            </a:r>
            <a:r>
              <a:rPr lang="nl-BE" sz="1400" b="1" dirty="0"/>
              <a:t> </a:t>
            </a:r>
            <a:r>
              <a:rPr lang="nl-BE" sz="1400" b="1" dirty="0" err="1"/>
              <a:t>through</a:t>
            </a:r>
            <a:r>
              <a:rPr lang="nl-BE" sz="1400" b="1" dirty="0"/>
              <a:t> events </a:t>
            </a:r>
            <a:r>
              <a:rPr lang="nl-BE" sz="1400" b="1" dirty="0" err="1"/>
              <a:t>being</a:t>
            </a:r>
            <a:r>
              <a:rPr lang="nl-BE" sz="1400" b="1" dirty="0"/>
              <a:t> </a:t>
            </a:r>
            <a:r>
              <a:rPr lang="nl-BE" sz="1400" b="1" dirty="0" err="1"/>
              <a:t>triggered</a:t>
            </a:r>
            <a:r>
              <a:rPr lang="nl-BE" sz="1400" b="1" dirty="0"/>
              <a:t> </a:t>
            </a:r>
            <a:r>
              <a:rPr lang="nl-BE" sz="1400" b="1" dirty="0" err="1"/>
              <a:t>both</a:t>
            </a:r>
            <a:r>
              <a:rPr lang="nl-BE" sz="1400" b="1" dirty="0"/>
              <a:t> </a:t>
            </a:r>
            <a:r>
              <a:rPr lang="nl-BE" sz="1400" b="1" dirty="0" err="1"/>
              <a:t>internally</a:t>
            </a:r>
            <a:r>
              <a:rPr lang="nl-BE" sz="1400" b="1" dirty="0"/>
              <a:t> as </a:t>
            </a:r>
            <a:r>
              <a:rPr lang="nl-BE" sz="1400" b="1" dirty="0" err="1"/>
              <a:t>externally</a:t>
            </a:r>
            <a:r>
              <a:rPr lang="nl-BE" sz="1400" b="1" dirty="0"/>
              <a:t> </a:t>
            </a:r>
            <a:r>
              <a:rPr lang="nl-BE" sz="1400" b="1" dirty="0" err="1"/>
              <a:t>within</a:t>
            </a:r>
            <a:r>
              <a:rPr lang="nl-BE" sz="1400" b="1" dirty="0"/>
              <a:t> </a:t>
            </a:r>
            <a:r>
              <a:rPr lang="nl-BE" sz="1400" b="1" dirty="0" err="1"/>
              <a:t>the</a:t>
            </a:r>
            <a:r>
              <a:rPr lang="nl-BE" sz="1400" b="1" dirty="0"/>
              <a:t> </a:t>
            </a:r>
            <a:r>
              <a:rPr lang="nl-BE" sz="1400" b="1" dirty="0" err="1"/>
              <a:t>process</a:t>
            </a:r>
            <a:r>
              <a:rPr lang="nl-BE" sz="1400" b="1" dirty="0"/>
              <a:t>.</a:t>
            </a:r>
          </a:p>
        </p:txBody>
      </p:sp>
      <p:sp>
        <p:nvSpPr>
          <p:cNvPr id="58" name="Rechthoek 57"/>
          <p:cNvSpPr/>
          <p:nvPr/>
        </p:nvSpPr>
        <p:spPr>
          <a:xfrm>
            <a:off x="6456003" y="5589024"/>
            <a:ext cx="5490061" cy="72000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b="1" dirty="0"/>
              <a:t>A PROCESS </a:t>
            </a:r>
            <a:r>
              <a:rPr lang="nl-BE" sz="1400" b="1" dirty="0" err="1"/>
              <a:t>can</a:t>
            </a:r>
            <a:r>
              <a:rPr lang="nl-BE" sz="1400" b="1" dirty="0"/>
              <a:t> </a:t>
            </a:r>
            <a:r>
              <a:rPr lang="nl-BE" sz="1400" b="1" dirty="0" err="1"/>
              <a:t>be</a:t>
            </a:r>
            <a:r>
              <a:rPr lang="nl-BE" sz="1400" b="1" dirty="0"/>
              <a:t> </a:t>
            </a:r>
            <a:r>
              <a:rPr lang="nl-BE" sz="1400" b="1" dirty="0" err="1"/>
              <a:t>Hierarchical</a:t>
            </a:r>
            <a:r>
              <a:rPr lang="nl-BE" sz="1400" b="1" dirty="0"/>
              <a:t>. </a:t>
            </a:r>
            <a:r>
              <a:rPr lang="nl-BE" sz="1400" b="1" dirty="0" err="1"/>
              <a:t>Meaning</a:t>
            </a:r>
            <a:r>
              <a:rPr lang="nl-BE" sz="1400" b="1" dirty="0"/>
              <a:t>, </a:t>
            </a:r>
            <a:r>
              <a:rPr lang="nl-BE" sz="1400" b="1" dirty="0" err="1"/>
              <a:t>that</a:t>
            </a:r>
            <a:r>
              <a:rPr lang="nl-BE" sz="1400" b="1" dirty="0"/>
              <a:t> a PROCESS </a:t>
            </a:r>
            <a:r>
              <a:rPr lang="nl-BE" sz="1400" b="1" dirty="0" err="1"/>
              <a:t>can</a:t>
            </a:r>
            <a:r>
              <a:rPr lang="nl-BE" sz="1400" b="1" dirty="0"/>
              <a:t> call “SUB”-</a:t>
            </a:r>
            <a:r>
              <a:rPr lang="nl-BE" sz="1400" b="1" dirty="0" err="1"/>
              <a:t>PROCESSes</a:t>
            </a:r>
            <a:r>
              <a:rPr lang="nl-BE" sz="1400" b="1" dirty="0"/>
              <a:t>, </a:t>
            </a:r>
            <a:r>
              <a:rPr lang="nl-BE" sz="1400" b="1" dirty="0" err="1"/>
              <a:t>that</a:t>
            </a:r>
            <a:r>
              <a:rPr lang="nl-BE" sz="1400" b="1" dirty="0"/>
              <a:t> </a:t>
            </a:r>
            <a:r>
              <a:rPr lang="nl-BE" sz="1400" b="1" dirty="0" err="1"/>
              <a:t>result</a:t>
            </a:r>
            <a:r>
              <a:rPr lang="nl-BE" sz="1400" b="1" dirty="0"/>
              <a:t> in </a:t>
            </a:r>
            <a:r>
              <a:rPr lang="nl-BE" sz="1400" b="1" dirty="0" err="1"/>
              <a:t>various</a:t>
            </a:r>
            <a:r>
              <a:rPr lang="nl-BE" sz="1400" b="1" dirty="0"/>
              <a:t> </a:t>
            </a:r>
            <a:r>
              <a:rPr lang="nl-BE" sz="1400" b="1" dirty="0" err="1"/>
              <a:t>states</a:t>
            </a:r>
            <a:r>
              <a:rPr lang="nl-BE" sz="1400" b="1" dirty="0"/>
              <a:t> </a:t>
            </a:r>
            <a:r>
              <a:rPr lang="nl-BE" sz="1400" b="1" dirty="0" err="1"/>
              <a:t>from</a:t>
            </a:r>
            <a:r>
              <a:rPr lang="nl-BE" sz="1400" b="1" dirty="0"/>
              <a:t> </a:t>
            </a:r>
            <a:r>
              <a:rPr lang="nl-BE" sz="1400" b="1" dirty="0" err="1"/>
              <a:t>which</a:t>
            </a:r>
            <a:r>
              <a:rPr lang="nl-BE" sz="1400" b="1" dirty="0"/>
              <a:t> </a:t>
            </a:r>
            <a:r>
              <a:rPr lang="nl-BE" sz="1400" b="1" dirty="0" err="1"/>
              <a:t>the</a:t>
            </a:r>
            <a:r>
              <a:rPr lang="nl-BE" sz="1400" b="1" dirty="0"/>
              <a:t> </a:t>
            </a:r>
            <a:r>
              <a:rPr lang="nl-BE" sz="1400" b="1" dirty="0" err="1"/>
              <a:t>main</a:t>
            </a:r>
            <a:r>
              <a:rPr lang="nl-BE" sz="1400" b="1" dirty="0"/>
              <a:t> </a:t>
            </a:r>
            <a:r>
              <a:rPr lang="nl-BE" sz="1400" b="1" dirty="0" err="1"/>
              <a:t>process</a:t>
            </a:r>
            <a:r>
              <a:rPr lang="nl-BE" sz="1400" b="1" dirty="0"/>
              <a:t> </a:t>
            </a:r>
            <a:r>
              <a:rPr lang="nl-BE" sz="1400" b="1" dirty="0" err="1"/>
              <a:t>can</a:t>
            </a:r>
            <a:r>
              <a:rPr lang="nl-BE" sz="1400" b="1" dirty="0"/>
              <a:t> continue.</a:t>
            </a:r>
          </a:p>
        </p:txBody>
      </p:sp>
      <p:sp>
        <p:nvSpPr>
          <p:cNvPr id="59" name="Stroomdiagram: Alternatief proces 58"/>
          <p:cNvSpPr/>
          <p:nvPr/>
        </p:nvSpPr>
        <p:spPr>
          <a:xfrm>
            <a:off x="5645995" y="3338999"/>
            <a:ext cx="1080012" cy="360004"/>
          </a:xfrm>
          <a:prstGeom prst="flowChartAlternateProcess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TEMPLATE</a:t>
            </a:r>
          </a:p>
        </p:txBody>
      </p:sp>
      <p:sp>
        <p:nvSpPr>
          <p:cNvPr id="85" name="Stroomdiagram: Alternatief proces 84"/>
          <p:cNvSpPr/>
          <p:nvPr/>
        </p:nvSpPr>
        <p:spPr>
          <a:xfrm>
            <a:off x="5645995" y="4869016"/>
            <a:ext cx="1080012" cy="360004"/>
          </a:xfrm>
          <a:prstGeom prst="flowChartAlternateProcess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EVENT</a:t>
            </a:r>
          </a:p>
        </p:txBody>
      </p:sp>
      <p:sp>
        <p:nvSpPr>
          <p:cNvPr id="86" name="Stroomdiagram: Alternatief proces 85"/>
          <p:cNvSpPr/>
          <p:nvPr/>
        </p:nvSpPr>
        <p:spPr>
          <a:xfrm>
            <a:off x="5645995" y="5769026"/>
            <a:ext cx="1080012" cy="360004"/>
          </a:xfrm>
          <a:prstGeom prst="flowChartAlternateProcess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SUB</a:t>
            </a:r>
          </a:p>
        </p:txBody>
      </p:sp>
    </p:spTree>
    <p:extLst>
      <p:ext uri="{BB962C8B-B14F-4D97-AF65-F5344CB8AC3E}">
        <p14:creationId xmlns:p14="http://schemas.microsoft.com/office/powerpoint/2010/main" val="2417992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Afgeronde rechthoek 18"/>
          <p:cNvSpPr/>
          <p:nvPr/>
        </p:nvSpPr>
        <p:spPr>
          <a:xfrm>
            <a:off x="6906009" y="5679025"/>
            <a:ext cx="4500050" cy="90001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27" name="Afgeronde rechthoek 18"/>
          <p:cNvSpPr/>
          <p:nvPr/>
        </p:nvSpPr>
        <p:spPr>
          <a:xfrm>
            <a:off x="6906008" y="4599013"/>
            <a:ext cx="4500051" cy="90001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5"/>
                </a:solidFill>
              </a:rPr>
              <a:t>COMMANDCENTER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5"/>
                </a:solidFill>
              </a:rPr>
              <a:t>MISSION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TASK -&gt; ASSIGN</a:t>
            </a:r>
          </a:p>
        </p:txBody>
      </p:sp>
      <p:sp>
        <p:nvSpPr>
          <p:cNvPr id="49" name="Afgeronde rechthoek 18"/>
          <p:cNvSpPr/>
          <p:nvPr/>
        </p:nvSpPr>
        <p:spPr>
          <a:xfrm>
            <a:off x="3125967" y="3789004"/>
            <a:ext cx="1350015" cy="1710019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 B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132594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A</a:t>
            </a:r>
            <a:endParaRPr lang="en-US" b="1" dirty="0">
              <a:solidFill>
                <a:schemeClr val="accent5"/>
              </a:solidFill>
            </a:endParaRPr>
          </a:p>
        </p:txBody>
      </p:sp>
      <p:grpSp>
        <p:nvGrpSpPr>
          <p:cNvPr id="72" name="Groep 71"/>
          <p:cNvGrpSpPr/>
          <p:nvPr/>
        </p:nvGrpSpPr>
        <p:grpSpPr>
          <a:xfrm>
            <a:off x="141594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204595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141594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204595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4" name="Groep 83"/>
          <p:cNvGrpSpPr/>
          <p:nvPr/>
        </p:nvGrpSpPr>
        <p:grpSpPr>
          <a:xfrm>
            <a:off x="4925987" y="3969006"/>
            <a:ext cx="540006" cy="540006"/>
            <a:chOff x="3665973" y="2888994"/>
            <a:chExt cx="540006" cy="540006"/>
          </a:xfrm>
        </p:grpSpPr>
        <p:sp>
          <p:nvSpPr>
            <p:cNvPr id="92" name="Ovaal 9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93" name="Picture 4"/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 bwMode="auto">
            <a:xfrm>
              <a:off x="3676503" y="3035369"/>
              <a:ext cx="518946" cy="247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7" name="Groep 96"/>
          <p:cNvGrpSpPr/>
          <p:nvPr/>
        </p:nvGrpSpPr>
        <p:grpSpPr>
          <a:xfrm>
            <a:off x="3845974" y="4869015"/>
            <a:ext cx="540007" cy="540007"/>
            <a:chOff x="3665972" y="2888994"/>
            <a:chExt cx="540007" cy="540007"/>
          </a:xfrm>
        </p:grpSpPr>
        <p:sp>
          <p:nvSpPr>
            <p:cNvPr id="99" name="Ovaal 9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0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" name="Groep 109"/>
          <p:cNvGrpSpPr/>
          <p:nvPr/>
        </p:nvGrpSpPr>
        <p:grpSpPr>
          <a:xfrm>
            <a:off x="3845975" y="4239008"/>
            <a:ext cx="540007" cy="540007"/>
            <a:chOff x="3665972" y="2888994"/>
            <a:chExt cx="540007" cy="540007"/>
          </a:xfrm>
        </p:grpSpPr>
        <p:sp>
          <p:nvSpPr>
            <p:cNvPr id="111" name="Ovaal 11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3" name="Groep 112"/>
          <p:cNvGrpSpPr/>
          <p:nvPr/>
        </p:nvGrpSpPr>
        <p:grpSpPr>
          <a:xfrm>
            <a:off x="3215967" y="4239009"/>
            <a:ext cx="540007" cy="540007"/>
            <a:chOff x="3665972" y="2888994"/>
            <a:chExt cx="540007" cy="540007"/>
          </a:xfrm>
        </p:grpSpPr>
        <p:sp>
          <p:nvSpPr>
            <p:cNvPr id="114" name="Ovaal 11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6" name="Groep 115"/>
          <p:cNvGrpSpPr/>
          <p:nvPr/>
        </p:nvGrpSpPr>
        <p:grpSpPr>
          <a:xfrm>
            <a:off x="3215968" y="4869015"/>
            <a:ext cx="540007" cy="540007"/>
            <a:chOff x="3665972" y="2888994"/>
            <a:chExt cx="540007" cy="540007"/>
          </a:xfrm>
        </p:grpSpPr>
        <p:sp>
          <p:nvSpPr>
            <p:cNvPr id="117" name="Ovaal 11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9" name="Afgeronde rechthoek 18"/>
          <p:cNvSpPr/>
          <p:nvPr/>
        </p:nvSpPr>
        <p:spPr>
          <a:xfrm>
            <a:off x="5915997" y="2078984"/>
            <a:ext cx="6030067" cy="144001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20" name="Stroomdiagram: Alternatief proces 119"/>
          <p:cNvSpPr/>
          <p:nvPr/>
        </p:nvSpPr>
        <p:spPr>
          <a:xfrm>
            <a:off x="5285991" y="2258987"/>
            <a:ext cx="900010" cy="360004"/>
          </a:xfrm>
          <a:prstGeom prst="flowChartAlternateProcess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ASSIGN</a:t>
            </a:r>
          </a:p>
        </p:txBody>
      </p:sp>
      <p:pic>
        <p:nvPicPr>
          <p:cNvPr id="121" name="Afbeelding 1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003" y="2258987"/>
            <a:ext cx="5400060" cy="1108744"/>
          </a:xfrm>
          <a:prstGeom prst="rect">
            <a:avLst/>
          </a:prstGeom>
        </p:spPr>
      </p:pic>
      <p:sp>
        <p:nvSpPr>
          <p:cNvPr id="122" name="Rechthoek 121"/>
          <p:cNvSpPr/>
          <p:nvPr/>
        </p:nvSpPr>
        <p:spPr>
          <a:xfrm>
            <a:off x="6456004" y="3519001"/>
            <a:ext cx="5490061" cy="90001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b="1" dirty="0" err="1"/>
              <a:t>Once</a:t>
            </a:r>
            <a:r>
              <a:rPr lang="nl-BE" sz="1400" b="1" dirty="0"/>
              <a:t> a </a:t>
            </a:r>
            <a:r>
              <a:rPr lang="nl-BE" sz="1400" b="1" dirty="0" err="1"/>
              <a:t>Player</a:t>
            </a:r>
            <a:r>
              <a:rPr lang="nl-BE" sz="1400" b="1" dirty="0"/>
              <a:t> </a:t>
            </a:r>
            <a:r>
              <a:rPr lang="nl-BE" sz="1400" b="1" dirty="0" err="1"/>
              <a:t>joins</a:t>
            </a:r>
            <a:r>
              <a:rPr lang="nl-BE" sz="1400" b="1" dirty="0"/>
              <a:t> a UNIT of a GROUP, </a:t>
            </a:r>
            <a:r>
              <a:rPr lang="nl-BE" sz="1400" b="1" dirty="0" err="1"/>
              <a:t>the</a:t>
            </a:r>
            <a:r>
              <a:rPr lang="nl-BE" sz="1400" b="1" dirty="0"/>
              <a:t> PROCESS “Template” </a:t>
            </a:r>
            <a:r>
              <a:rPr lang="nl-BE" sz="1400" b="1" u="sng" dirty="0"/>
              <a:t>is </a:t>
            </a:r>
            <a:r>
              <a:rPr lang="nl-BE" sz="1400" b="1" u="sng" dirty="0" err="1"/>
              <a:t>copied</a:t>
            </a:r>
            <a:r>
              <a:rPr lang="nl-BE" sz="1400" b="1" u="sng" dirty="0"/>
              <a:t> </a:t>
            </a:r>
            <a:r>
              <a:rPr lang="nl-BE" sz="1400" b="1" u="sng" dirty="0" err="1"/>
              <a:t>to</a:t>
            </a:r>
            <a:r>
              <a:rPr lang="nl-BE" sz="1400" b="1" u="sng" dirty="0"/>
              <a:t> a new “</a:t>
            </a:r>
            <a:r>
              <a:rPr lang="nl-BE" sz="1400" b="1" u="sng" dirty="0" err="1"/>
              <a:t>Instance</a:t>
            </a:r>
            <a:r>
              <a:rPr lang="nl-BE" sz="1400" b="1" u="sng" dirty="0"/>
              <a:t>”</a:t>
            </a:r>
            <a:r>
              <a:rPr lang="nl-BE" sz="1400" b="1" dirty="0"/>
              <a:t>, </a:t>
            </a:r>
            <a:r>
              <a:rPr lang="nl-BE" sz="1400" b="1" dirty="0" err="1"/>
              <a:t>and</a:t>
            </a:r>
            <a:r>
              <a:rPr lang="nl-BE" sz="1400" b="1" dirty="0"/>
              <a:t> </a:t>
            </a:r>
            <a:r>
              <a:rPr lang="nl-BE" sz="1400" b="1" u="sng" dirty="0" err="1"/>
              <a:t>assigned</a:t>
            </a:r>
            <a:r>
              <a:rPr lang="nl-BE" sz="1400" b="1" dirty="0"/>
              <a:t> </a:t>
            </a:r>
            <a:r>
              <a:rPr lang="nl-BE" sz="1400" b="1" dirty="0" err="1"/>
              <a:t>to</a:t>
            </a:r>
            <a:r>
              <a:rPr lang="nl-BE" sz="1400" b="1" dirty="0"/>
              <a:t> </a:t>
            </a:r>
            <a:r>
              <a:rPr lang="nl-BE" sz="1400" b="1" dirty="0" err="1"/>
              <a:t>the</a:t>
            </a:r>
            <a:r>
              <a:rPr lang="nl-BE" sz="1400" b="1" dirty="0"/>
              <a:t> UNIT of </a:t>
            </a:r>
            <a:r>
              <a:rPr lang="nl-BE" sz="1400" b="1" dirty="0" err="1"/>
              <a:t>the</a:t>
            </a:r>
            <a:r>
              <a:rPr lang="nl-BE" sz="1400" b="1" dirty="0"/>
              <a:t> </a:t>
            </a:r>
            <a:r>
              <a:rPr lang="nl-BE" sz="1400" b="1" dirty="0" err="1"/>
              <a:t>Player</a:t>
            </a:r>
            <a:r>
              <a:rPr lang="nl-BE" sz="1400" b="1" dirty="0"/>
              <a:t>. </a:t>
            </a:r>
            <a:r>
              <a:rPr lang="nl-BE" sz="1400" b="1" dirty="0" err="1"/>
              <a:t>Each</a:t>
            </a:r>
            <a:r>
              <a:rPr lang="nl-BE" sz="1400" b="1" dirty="0"/>
              <a:t> UNIT </a:t>
            </a:r>
            <a:r>
              <a:rPr lang="nl-BE" sz="1400" b="1" dirty="0" err="1"/>
              <a:t>with</a:t>
            </a:r>
            <a:r>
              <a:rPr lang="nl-BE" sz="1400" b="1" dirty="0"/>
              <a:t> </a:t>
            </a:r>
            <a:r>
              <a:rPr lang="nl-BE" sz="1400" b="1" dirty="0" err="1"/>
              <a:t>an</a:t>
            </a:r>
            <a:r>
              <a:rPr lang="nl-BE" sz="1400" b="1" dirty="0"/>
              <a:t> </a:t>
            </a:r>
            <a:r>
              <a:rPr lang="nl-BE" sz="1400" b="1" dirty="0" err="1"/>
              <a:t>alive</a:t>
            </a:r>
            <a:r>
              <a:rPr lang="nl-BE" sz="1400" b="1" dirty="0"/>
              <a:t> </a:t>
            </a:r>
            <a:r>
              <a:rPr lang="nl-BE" sz="1400" b="1" dirty="0" err="1"/>
              <a:t>Player</a:t>
            </a:r>
            <a:r>
              <a:rPr lang="nl-BE" sz="1400" b="1" dirty="0"/>
              <a:t> </a:t>
            </a:r>
            <a:r>
              <a:rPr lang="nl-BE" sz="1400" b="1" dirty="0" err="1"/>
              <a:t>executes</a:t>
            </a:r>
            <a:r>
              <a:rPr lang="nl-BE" sz="1400" b="1" dirty="0"/>
              <a:t> </a:t>
            </a:r>
            <a:r>
              <a:rPr lang="nl-BE" sz="1400" b="1" dirty="0" err="1"/>
              <a:t>this</a:t>
            </a:r>
            <a:r>
              <a:rPr lang="nl-BE" sz="1400" b="1" dirty="0"/>
              <a:t> PROCESS.</a:t>
            </a:r>
          </a:p>
        </p:txBody>
      </p:sp>
      <p:sp>
        <p:nvSpPr>
          <p:cNvPr id="123" name="Stroomdiagram: Alternatief proces 122"/>
          <p:cNvSpPr/>
          <p:nvPr/>
        </p:nvSpPr>
        <p:spPr>
          <a:xfrm>
            <a:off x="5645995" y="3338999"/>
            <a:ext cx="1080012" cy="360004"/>
          </a:xfrm>
          <a:prstGeom prst="flowChartAlternateProcess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TEMPLATE</a:t>
            </a:r>
          </a:p>
        </p:txBody>
      </p:sp>
      <p:pic>
        <p:nvPicPr>
          <p:cNvPr id="125" name="Afbeelding 1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6018" y="5769026"/>
            <a:ext cx="3510039" cy="720684"/>
          </a:xfrm>
          <a:prstGeom prst="rect">
            <a:avLst/>
          </a:prstGeom>
        </p:spPr>
      </p:pic>
      <p:pic>
        <p:nvPicPr>
          <p:cNvPr id="126" name="Afbeelding 1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6018" y="4689014"/>
            <a:ext cx="3510039" cy="720684"/>
          </a:xfrm>
          <a:prstGeom prst="rect">
            <a:avLst/>
          </a:prstGeom>
        </p:spPr>
      </p:pic>
      <p:sp>
        <p:nvSpPr>
          <p:cNvPr id="129" name="Stroomdiagram: Alternatief proces 128"/>
          <p:cNvSpPr/>
          <p:nvPr/>
        </p:nvSpPr>
        <p:spPr>
          <a:xfrm>
            <a:off x="6456004" y="4869016"/>
            <a:ext cx="1080012" cy="360004"/>
          </a:xfrm>
          <a:prstGeom prst="flowChartAlternateProcess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PROCESS 1</a:t>
            </a:r>
          </a:p>
        </p:txBody>
      </p:sp>
      <p:sp>
        <p:nvSpPr>
          <p:cNvPr id="130" name="Stroomdiagram: Alternatief proces 129"/>
          <p:cNvSpPr/>
          <p:nvPr/>
        </p:nvSpPr>
        <p:spPr>
          <a:xfrm>
            <a:off x="6456004" y="5949028"/>
            <a:ext cx="1080012" cy="360004"/>
          </a:xfrm>
          <a:prstGeom prst="flowChartAlternateProcess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PROCESS 2</a:t>
            </a:r>
          </a:p>
        </p:txBody>
      </p:sp>
      <p:cxnSp>
        <p:nvCxnSpPr>
          <p:cNvPr id="6" name="Verbindingslijn: gebogen 5"/>
          <p:cNvCxnSpPr>
            <a:stCxn id="123" idx="2"/>
            <a:endCxn id="129" idx="1"/>
          </p:cNvCxnSpPr>
          <p:nvPr/>
        </p:nvCxnSpPr>
        <p:spPr>
          <a:xfrm rot="16200000" flipH="1">
            <a:off x="5645995" y="4239008"/>
            <a:ext cx="1350015" cy="27000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Verbindingslijn: gebogen 130"/>
          <p:cNvCxnSpPr>
            <a:stCxn id="123" idx="2"/>
            <a:endCxn id="130" idx="1"/>
          </p:cNvCxnSpPr>
          <p:nvPr/>
        </p:nvCxnSpPr>
        <p:spPr>
          <a:xfrm rot="16200000" flipH="1">
            <a:off x="5105989" y="4779014"/>
            <a:ext cx="2430027" cy="27000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Stroomdiagram: Alternatief proces 133"/>
          <p:cNvSpPr/>
          <p:nvPr/>
        </p:nvSpPr>
        <p:spPr>
          <a:xfrm>
            <a:off x="2945965" y="4329010"/>
            <a:ext cx="990011" cy="360004"/>
          </a:xfrm>
          <a:prstGeom prst="flowChartAlternateProcess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PROCESS 1</a:t>
            </a:r>
          </a:p>
        </p:txBody>
      </p:sp>
      <p:sp>
        <p:nvSpPr>
          <p:cNvPr id="135" name="Stroomdiagram: Alternatief proces 134"/>
          <p:cNvSpPr/>
          <p:nvPr/>
        </p:nvSpPr>
        <p:spPr>
          <a:xfrm>
            <a:off x="3575972" y="4959017"/>
            <a:ext cx="1080012" cy="360004"/>
          </a:xfrm>
          <a:prstGeom prst="flowChartAlternateProcess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PROCESS 2</a:t>
            </a:r>
          </a:p>
        </p:txBody>
      </p:sp>
    </p:spTree>
    <p:extLst>
      <p:ext uri="{BB962C8B-B14F-4D97-AF65-F5344CB8AC3E}">
        <p14:creationId xmlns:p14="http://schemas.microsoft.com/office/powerpoint/2010/main" val="3506294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sz="1000"/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8312</TotalTime>
  <Words>917</Words>
  <Application>Microsoft Office PowerPoint</Application>
  <PresentationFormat>Breedbeeld</PresentationFormat>
  <Paragraphs>224</Paragraphs>
  <Slides>14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18" baseType="lpstr">
      <vt:lpstr>Arial</vt:lpstr>
      <vt:lpstr>Corbel</vt:lpstr>
      <vt:lpstr>Wingdings</vt:lpstr>
      <vt:lpstr>Gestreept</vt:lpstr>
      <vt:lpstr>moose for dcs world SEAD TASKING</vt:lpstr>
      <vt:lpstr>SEAD TASKING</vt:lpstr>
      <vt:lpstr>PowerPoint-presentatie</vt:lpstr>
      <vt:lpstr>TASKing framework</vt:lpstr>
      <vt:lpstr>commandcenter</vt:lpstr>
      <vt:lpstr>MISSION</vt:lpstr>
      <vt:lpstr>TASK</vt:lpstr>
      <vt:lpstr>TASK -&gt; PROCESS</vt:lpstr>
      <vt:lpstr>TASK -&gt; ASSIGN</vt:lpstr>
      <vt:lpstr>SEAD Task - overview</vt:lpstr>
      <vt:lpstr>MENU mechanism</vt:lpstr>
      <vt:lpstr>Sead task - components</vt:lpstr>
      <vt:lpstr>Sead task - components</vt:lpstr>
      <vt:lpstr>HOPE YOU FOUND THIS INTERESTING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273</cp:revision>
  <dcterms:created xsi:type="dcterms:W3CDTF">2016-04-14T07:37:30Z</dcterms:created>
  <dcterms:modified xsi:type="dcterms:W3CDTF">2016-11-27T10:19:43Z</dcterms:modified>
</cp:coreProperties>
</file>